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5119350" cy="10691813"/>
  <p:notesSz cx="6858000" cy="9144000"/>
  <p:embeddedFontLst>
    <p:embeddedFont>
      <p:font typeface="Roboto Slab SemiBold" panose="020B0604020202020204" charset="0"/>
      <p:regular r:id="rId35"/>
      <p:bold r:id="rId36"/>
    </p:embeddedFont>
    <p:embeddedFont>
      <p:font typeface="Calibri" panose="020F0502020204030204" pitchFamily="34" charset="0"/>
      <p:regular r:id="rId37"/>
      <p:bold r:id="rId38"/>
      <p:italic r:id="rId39"/>
      <p:boldItalic r:id="rId40"/>
    </p:embeddedFont>
    <p:embeddedFont>
      <p:font typeface="Roboto Slab" pitchFamily="2" charset="0"/>
      <p:regular r:id="rId41"/>
      <p:bold r:id="rId42"/>
    </p:embeddedFont>
    <p:embeddedFont>
      <p:font typeface="Roboto" panose="020B0604020202020204" charset="0"/>
      <p:regular r:id="rId43"/>
      <p:bold r:id="rId44"/>
      <p:italic r:id="rId45"/>
      <p:boldItalic r:id="rId46"/>
    </p:embeddedFont>
    <p:embeddedFont>
      <p:font typeface="Noto Sans" panose="020B0502040504020204" pitchFamily="34"/>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122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10762" y="685800"/>
            <a:ext cx="3637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0f4cfb92bf_0_4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0f4cfb92bf_0_422: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0f4cfb92bf_0_852: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20f4cfb92bf_0_8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20f4cfb92bf_0_8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0f4cfb92bf_0_816: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20f4cfb92bf_0_8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20f4cfb92bf_0_8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43d6840fd0_0_461:notes"/>
          <p:cNvSpPr>
            <a:spLocks noGrp="1" noRot="1" noChangeAspect="1"/>
          </p:cNvSpPr>
          <p:nvPr>
            <p:ph type="sldImg" idx="2"/>
          </p:nvPr>
        </p:nvSpPr>
        <p:spPr>
          <a:xfrm>
            <a:off x="1006475" y="685800"/>
            <a:ext cx="48466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43d6840fd0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0f4cfb92bf_0_840: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20f4cfb92bf_0_8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20f4cfb92bf_0_8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0f4cfb92bf_0_844: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20f4cfb92bf_0_8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Weitere Beispiele ergänzen. </a:t>
            </a:r>
            <a:endParaRPr/>
          </a:p>
          <a:p>
            <a:pPr marL="0" lvl="0" indent="0" algn="l" rtl="0">
              <a:spcBef>
                <a:spcPts val="0"/>
              </a:spcBef>
              <a:spcAft>
                <a:spcPts val="0"/>
              </a:spcAft>
              <a:buNone/>
            </a:pPr>
            <a:endParaRPr/>
          </a:p>
          <a:p>
            <a:pPr marL="457200" lvl="0" indent="-279400" algn="l" rtl="0">
              <a:spcBef>
                <a:spcPts val="1800"/>
              </a:spcBef>
              <a:spcAft>
                <a:spcPts val="0"/>
              </a:spcAft>
              <a:buClr>
                <a:schemeClr val="dk1"/>
              </a:buClr>
              <a:buSzPts val="800"/>
              <a:buFont typeface="Roboto Slab"/>
              <a:buChar char="•"/>
            </a:pPr>
            <a:r>
              <a:rPr lang="de-DE" sz="800">
                <a:solidFill>
                  <a:schemeClr val="dk1"/>
                </a:solidFill>
                <a:latin typeface="Roboto Slab"/>
                <a:ea typeface="Roboto Slab"/>
                <a:cs typeface="Roboto Slab"/>
                <a:sym typeface="Roboto Slab"/>
              </a:rPr>
              <a:t>denn durch solche “Normalisierungen” wird die Stimmung in der gesamten Gesellschaft feindselige</a:t>
            </a:r>
            <a:endParaRPr sz="100"/>
          </a:p>
        </p:txBody>
      </p:sp>
      <p:sp>
        <p:nvSpPr>
          <p:cNvPr id="253" name="Google Shape;253;g20f4cfb92bf_0_8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83b89ace4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Du kannst entscheiden, ob Du diese Bilder Beispiele verwenden möchtest. Wenn Du sie verwendest, dann musst du sie gut auffangen und ab moderieren. </a:t>
            </a:r>
            <a:endParaRPr/>
          </a:p>
        </p:txBody>
      </p:sp>
      <p:sp>
        <p:nvSpPr>
          <p:cNvPr id="258" name="Google Shape;258;g283b89ace44_0_0: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83b89ace44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283b89ace44_0_6: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83b89ace44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283b89ace44_0_12: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43d6840fd0_0_49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243d6840fd0_0_498: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7dfbb1fa7a_0_9:notes"/>
          <p:cNvSpPr>
            <a:spLocks noGrp="1" noRot="1" noChangeAspect="1"/>
          </p:cNvSpPr>
          <p:nvPr>
            <p:ph type="sldImg" idx="2"/>
          </p:nvPr>
        </p:nvSpPr>
        <p:spPr>
          <a:xfrm>
            <a:off x="1006475" y="685800"/>
            <a:ext cx="48466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7dfbb1fa7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0f4cfb92bf_0_505: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0f4cfb92bf_0_5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20f4cfb92bf_0_5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43d6840fd0_0_474:notes"/>
          <p:cNvSpPr>
            <a:spLocks noGrp="1" noRot="1" noChangeAspect="1"/>
          </p:cNvSpPr>
          <p:nvPr>
            <p:ph type="sldImg" idx="2"/>
          </p:nvPr>
        </p:nvSpPr>
        <p:spPr>
          <a:xfrm>
            <a:off x="1006475" y="685800"/>
            <a:ext cx="48466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43d6840fd0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8413b6cef4_0_0:notes"/>
          <p:cNvSpPr>
            <a:spLocks noGrp="1" noRot="1" noChangeAspect="1"/>
          </p:cNvSpPr>
          <p:nvPr>
            <p:ph type="sldImg" idx="2"/>
          </p:nvPr>
        </p:nvSpPr>
        <p:spPr>
          <a:xfrm>
            <a:off x="1006475" y="685800"/>
            <a:ext cx="48466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8413b6c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OPTIONAL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83b89ace44_0_182: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83b89ace44_0_1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283b89ace44_0_1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83b89ace44_0_266:notes"/>
          <p:cNvSpPr>
            <a:spLocks noGrp="1" noRot="1" noChangeAspect="1"/>
          </p:cNvSpPr>
          <p:nvPr>
            <p:ph type="sldImg" idx="2"/>
          </p:nvPr>
        </p:nvSpPr>
        <p:spPr>
          <a:xfrm>
            <a:off x="1006475" y="685800"/>
            <a:ext cx="48466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83b89ace44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432dd9a113_0_47: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2432dd9a113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Wir haben bereits einen ersten Eindruck davon bekommen, was man unter Hatespeech versteht. Doch welche Bedeutung hat Hatespeech eigentlich für unsere Gesellschaft?</a:t>
            </a:r>
            <a:endParaRPr/>
          </a:p>
          <a:p>
            <a:pPr marL="0" lvl="0" indent="0" algn="l" rtl="0">
              <a:spcBef>
                <a:spcPts val="0"/>
              </a:spcBef>
              <a:spcAft>
                <a:spcPts val="0"/>
              </a:spcAft>
              <a:buNone/>
            </a:pPr>
            <a:endParaRPr/>
          </a:p>
        </p:txBody>
      </p:sp>
      <p:sp>
        <p:nvSpPr>
          <p:cNvPr id="332" name="Google Shape;332;g2432dd9a113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0f4cfb92bf_0_859: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0f4cfb92bf_0_8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20f4cfb92bf_0_8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0f4cfb92bf_0_897: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20f4cfb92bf_0_8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20f4cfb92bf_0_8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0f4cfb92bf_0_6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OPTIONAL </a:t>
            </a:r>
            <a:endParaRPr/>
          </a:p>
        </p:txBody>
      </p:sp>
      <p:sp>
        <p:nvSpPr>
          <p:cNvPr id="361" name="Google Shape;361;g20f4cfb92bf_0_609: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0f4cfb92bf_0_914: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0f4cfb92bf_0_9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g20f4cfb92bf_0_9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83b89ace44_0_273: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283b89ace44_0_2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283b89ace44_0_2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e040414dde_0_11:notes"/>
          <p:cNvSpPr>
            <a:spLocks noGrp="1" noRot="1" noChangeAspect="1"/>
          </p:cNvSpPr>
          <p:nvPr>
            <p:ph type="sldImg" idx="2"/>
          </p:nvPr>
        </p:nvSpPr>
        <p:spPr>
          <a:xfrm>
            <a:off x="1006475" y="685800"/>
            <a:ext cx="48466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e040414dd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a:t>Option B) Nimm dir eine Karte und schreibe Deinen Gedanken auf.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7dfbb1fa7a_0_3:notes"/>
          <p:cNvSpPr>
            <a:spLocks noGrp="1" noRot="1" noChangeAspect="1"/>
          </p:cNvSpPr>
          <p:nvPr>
            <p:ph type="sldImg" idx="2"/>
          </p:nvPr>
        </p:nvSpPr>
        <p:spPr>
          <a:xfrm>
            <a:off x="1006475" y="685800"/>
            <a:ext cx="48466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7dfbb1fa7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83b89ace44_0_354: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283b89ace44_0_3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g283b89ace44_0_3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432dd9a113_0_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2432dd9a113_0_21: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0f4cfb92bf_0_803: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0f4cfb92bf_0_8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20f4cfb92bf_0_8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83b89ace44_0_93:notes"/>
          <p:cNvSpPr>
            <a:spLocks noGrp="1" noRot="1" noChangeAspect="1"/>
          </p:cNvSpPr>
          <p:nvPr>
            <p:ph type="sldImg" idx="2"/>
          </p:nvPr>
        </p:nvSpPr>
        <p:spPr>
          <a:xfrm>
            <a:off x="1006475" y="685800"/>
            <a:ext cx="48466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83b89ace4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0f4cfb92bf_0_834: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20f4cfb92bf_0_8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20f4cfb92bf_0_8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0f4cfb92bf_0_826:notes"/>
          <p:cNvSpPr>
            <a:spLocks noGrp="1" noRot="1" noChangeAspect="1"/>
          </p:cNvSpPr>
          <p:nvPr>
            <p:ph type="sldImg" idx="2"/>
          </p:nvPr>
        </p:nvSpPr>
        <p:spPr>
          <a:xfrm>
            <a:off x="1246188" y="1143000"/>
            <a:ext cx="436403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20f4cfb92bf_0_8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20f4cfb92bf_0_8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432dd9a113_0_30:notes"/>
          <p:cNvSpPr>
            <a:spLocks noGrp="1" noRot="1" noChangeAspect="1"/>
          </p:cNvSpPr>
          <p:nvPr>
            <p:ph type="sldImg" idx="2"/>
          </p:nvPr>
        </p:nvSpPr>
        <p:spPr>
          <a:xfrm>
            <a:off x="1006475" y="685800"/>
            <a:ext cx="48466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432dd9a11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890000" y="1749826"/>
            <a:ext cx="11340000" cy="3722400"/>
          </a:xfrm>
          <a:prstGeom prst="rect">
            <a:avLst/>
          </a:prstGeom>
          <a:noFill/>
          <a:ln>
            <a:noFill/>
          </a:ln>
        </p:spPr>
        <p:txBody>
          <a:bodyPr spcFirstLastPara="1" wrap="square" lIns="138450" tIns="69200" rIns="138450" bIns="69200" anchor="b" anchorCtr="0">
            <a:normAutofit/>
          </a:bodyPr>
          <a:lstStyle>
            <a:lvl1pPr lvl="0" algn="ctr">
              <a:lnSpc>
                <a:spcPct val="90000"/>
              </a:lnSpc>
              <a:spcBef>
                <a:spcPts val="0"/>
              </a:spcBef>
              <a:spcAft>
                <a:spcPts val="0"/>
              </a:spcAft>
              <a:buClr>
                <a:schemeClr val="dk1"/>
              </a:buClr>
              <a:buSzPts val="9100"/>
              <a:buFont typeface="Calibri"/>
              <a:buNone/>
              <a:defRPr sz="9100"/>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13" name="Google Shape;13;p2"/>
          <p:cNvSpPr txBox="1">
            <a:spLocks noGrp="1"/>
          </p:cNvSpPr>
          <p:nvPr>
            <p:ph type="subTitle" idx="1"/>
          </p:nvPr>
        </p:nvSpPr>
        <p:spPr>
          <a:xfrm>
            <a:off x="1890000" y="5615776"/>
            <a:ext cx="11340000" cy="2581500"/>
          </a:xfrm>
          <a:prstGeom prst="rect">
            <a:avLst/>
          </a:prstGeom>
          <a:noFill/>
          <a:ln>
            <a:noFill/>
          </a:ln>
        </p:spPr>
        <p:txBody>
          <a:bodyPr spcFirstLastPara="1" wrap="square" lIns="138450" tIns="69200" rIns="138450" bIns="69200" anchor="t" anchorCtr="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800"/>
              </a:spcBef>
              <a:spcAft>
                <a:spcPts val="0"/>
              </a:spcAft>
              <a:buClr>
                <a:schemeClr val="dk1"/>
              </a:buClr>
              <a:buSzPts val="3000"/>
              <a:buNone/>
              <a:defRPr sz="3000"/>
            </a:lvl2pPr>
            <a:lvl3pPr lvl="2" algn="ctr">
              <a:lnSpc>
                <a:spcPct val="90000"/>
              </a:lnSpc>
              <a:spcBef>
                <a:spcPts val="800"/>
              </a:spcBef>
              <a:spcAft>
                <a:spcPts val="0"/>
              </a:spcAft>
              <a:buClr>
                <a:schemeClr val="dk1"/>
              </a:buClr>
              <a:buSzPts val="2700"/>
              <a:buNone/>
              <a:defRPr sz="2700"/>
            </a:lvl3pPr>
            <a:lvl4pPr lvl="3" algn="ctr">
              <a:lnSpc>
                <a:spcPct val="90000"/>
              </a:lnSpc>
              <a:spcBef>
                <a:spcPts val="800"/>
              </a:spcBef>
              <a:spcAft>
                <a:spcPts val="0"/>
              </a:spcAft>
              <a:buClr>
                <a:schemeClr val="dk1"/>
              </a:buClr>
              <a:buSzPts val="2400"/>
              <a:buNone/>
              <a:defRPr sz="2400"/>
            </a:lvl4pPr>
            <a:lvl5pPr lvl="4" algn="ctr">
              <a:lnSpc>
                <a:spcPct val="90000"/>
              </a:lnSpc>
              <a:spcBef>
                <a:spcPts val="800"/>
              </a:spcBef>
              <a:spcAft>
                <a:spcPts val="0"/>
              </a:spcAft>
              <a:buClr>
                <a:schemeClr val="dk1"/>
              </a:buClr>
              <a:buSzPts val="2400"/>
              <a:buNone/>
              <a:defRPr sz="2400"/>
            </a:lvl5pPr>
            <a:lvl6pPr lvl="5" algn="ctr">
              <a:lnSpc>
                <a:spcPct val="90000"/>
              </a:lnSpc>
              <a:spcBef>
                <a:spcPts val="800"/>
              </a:spcBef>
              <a:spcAft>
                <a:spcPts val="0"/>
              </a:spcAft>
              <a:buClr>
                <a:schemeClr val="dk1"/>
              </a:buClr>
              <a:buSzPts val="2400"/>
              <a:buNone/>
              <a:defRPr sz="2400"/>
            </a:lvl6pPr>
            <a:lvl7pPr lvl="6" algn="ctr">
              <a:lnSpc>
                <a:spcPct val="90000"/>
              </a:lnSpc>
              <a:spcBef>
                <a:spcPts val="800"/>
              </a:spcBef>
              <a:spcAft>
                <a:spcPts val="0"/>
              </a:spcAft>
              <a:buClr>
                <a:schemeClr val="dk1"/>
              </a:buClr>
              <a:buSzPts val="2400"/>
              <a:buNone/>
              <a:defRPr sz="2400"/>
            </a:lvl7pPr>
            <a:lvl8pPr lvl="7" algn="ctr">
              <a:lnSpc>
                <a:spcPct val="90000"/>
              </a:lnSpc>
              <a:spcBef>
                <a:spcPts val="800"/>
              </a:spcBef>
              <a:spcAft>
                <a:spcPts val="0"/>
              </a:spcAft>
              <a:buClr>
                <a:schemeClr val="dk1"/>
              </a:buClr>
              <a:buSzPts val="2400"/>
              <a:buNone/>
              <a:defRPr sz="2400"/>
            </a:lvl8pPr>
            <a:lvl9pPr lvl="8" algn="ctr">
              <a:lnSpc>
                <a:spcPct val="90000"/>
              </a:lnSpc>
              <a:spcBef>
                <a:spcPts val="800"/>
              </a:spcBef>
              <a:spcAft>
                <a:spcPts val="0"/>
              </a:spcAft>
              <a:buClr>
                <a:schemeClr val="dk1"/>
              </a:buClr>
              <a:buSzPts val="2400"/>
              <a:buNone/>
              <a:defRPr sz="2400"/>
            </a:lvl9pPr>
          </a:lstStyle>
          <a:p>
            <a:endParaRPr/>
          </a:p>
        </p:txBody>
      </p:sp>
      <p:sp>
        <p:nvSpPr>
          <p:cNvPr id="14" name="Google Shape;14;p2"/>
          <p:cNvSpPr txBox="1">
            <a:spLocks noGrp="1"/>
          </p:cNvSpPr>
          <p:nvPr>
            <p:ph type="dt" idx="10"/>
          </p:nvPr>
        </p:nvSpPr>
        <p:spPr>
          <a:xfrm>
            <a:off x="1039500" y="9909900"/>
            <a:ext cx="3402000" cy="569100"/>
          </a:xfrm>
          <a:prstGeom prst="rect">
            <a:avLst/>
          </a:prstGeom>
          <a:noFill/>
          <a:ln>
            <a:noFill/>
          </a:ln>
        </p:spPr>
        <p:txBody>
          <a:bodyPr spcFirstLastPara="1" wrap="square" lIns="138450" tIns="69200" rIns="138450" bIns="69200" anchor="ctr" anchorCtr="0">
            <a:noAutofit/>
          </a:bodyPr>
          <a:lstStyle>
            <a:lvl1pPr lvl="0" algn="l">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15" name="Google Shape;15;p2"/>
          <p:cNvSpPr txBox="1">
            <a:spLocks noGrp="1"/>
          </p:cNvSpPr>
          <p:nvPr>
            <p:ph type="ftr" idx="11"/>
          </p:nvPr>
        </p:nvSpPr>
        <p:spPr>
          <a:xfrm>
            <a:off x="5008500" y="9909900"/>
            <a:ext cx="5102700" cy="569100"/>
          </a:xfrm>
          <a:prstGeom prst="rect">
            <a:avLst/>
          </a:prstGeom>
          <a:noFill/>
          <a:ln>
            <a:noFill/>
          </a:ln>
        </p:spPr>
        <p:txBody>
          <a:bodyPr spcFirstLastPara="1" wrap="square" lIns="138450" tIns="69200" rIns="138450" bIns="69200" anchor="ctr" anchorCtr="0">
            <a:noAutofit/>
          </a:bodyPr>
          <a:lstStyle>
            <a:lvl1pPr lvl="0" algn="ctr">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16" name="Google Shape;16;p2"/>
          <p:cNvSpPr txBox="1">
            <a:spLocks noGrp="1"/>
          </p:cNvSpPr>
          <p:nvPr>
            <p:ph type="sldNum" idx="12"/>
          </p:nvPr>
        </p:nvSpPr>
        <p:spPr>
          <a:xfrm>
            <a:off x="10678500" y="9909900"/>
            <a:ext cx="3402000" cy="569100"/>
          </a:xfrm>
          <a:prstGeom prst="rect">
            <a:avLst/>
          </a:prstGeom>
          <a:noFill/>
          <a:ln>
            <a:noFill/>
          </a:ln>
        </p:spPr>
        <p:txBody>
          <a:bodyPr spcFirstLastPara="1" wrap="square" lIns="138450" tIns="69200" rIns="138450" bIns="692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039500" y="569250"/>
            <a:ext cx="13040700" cy="2067000"/>
          </a:xfrm>
          <a:prstGeom prst="rect">
            <a:avLst/>
          </a:prstGeom>
          <a:noFill/>
          <a:ln>
            <a:noFill/>
          </a:ln>
        </p:spPr>
        <p:txBody>
          <a:bodyPr spcFirstLastPara="1" wrap="square" lIns="138450" tIns="69200" rIns="138450" bIns="69200" anchor="ctr" anchorCtr="0">
            <a:normAutofit/>
          </a:bodyPr>
          <a:lstStyle>
            <a:lvl1pPr lvl="0" algn="l">
              <a:lnSpc>
                <a:spcPct val="90000"/>
              </a:lnSpc>
              <a:spcBef>
                <a:spcPts val="0"/>
              </a:spcBef>
              <a:spcAft>
                <a:spcPts val="0"/>
              </a:spcAft>
              <a:buClr>
                <a:schemeClr val="dk1"/>
              </a:buClr>
              <a:buSzPts val="2700"/>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70" name="Google Shape;70;p11"/>
          <p:cNvSpPr txBox="1">
            <a:spLocks noGrp="1"/>
          </p:cNvSpPr>
          <p:nvPr>
            <p:ph type="body" idx="1"/>
          </p:nvPr>
        </p:nvSpPr>
        <p:spPr>
          <a:xfrm rot="5400000">
            <a:off x="4168350" y="-282300"/>
            <a:ext cx="6783600" cy="13040700"/>
          </a:xfrm>
          <a:prstGeom prst="rect">
            <a:avLst/>
          </a:prstGeom>
          <a:noFill/>
          <a:ln>
            <a:noFill/>
          </a:ln>
        </p:spPr>
        <p:txBody>
          <a:bodyPr spcFirstLastPara="1" wrap="square" lIns="138450" tIns="69200" rIns="138450" bIns="6920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71" name="Google Shape;71;p11"/>
          <p:cNvSpPr txBox="1">
            <a:spLocks noGrp="1"/>
          </p:cNvSpPr>
          <p:nvPr>
            <p:ph type="dt" idx="10"/>
          </p:nvPr>
        </p:nvSpPr>
        <p:spPr>
          <a:xfrm>
            <a:off x="1039500" y="9909900"/>
            <a:ext cx="3402000" cy="569100"/>
          </a:xfrm>
          <a:prstGeom prst="rect">
            <a:avLst/>
          </a:prstGeom>
          <a:noFill/>
          <a:ln>
            <a:noFill/>
          </a:ln>
        </p:spPr>
        <p:txBody>
          <a:bodyPr spcFirstLastPara="1" wrap="square" lIns="138450" tIns="69200" rIns="138450" bIns="69200" anchor="ctr" anchorCtr="0">
            <a:noAutofit/>
          </a:bodyPr>
          <a:lstStyle>
            <a:lvl1pPr lvl="0" algn="l">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72" name="Google Shape;72;p11"/>
          <p:cNvSpPr txBox="1">
            <a:spLocks noGrp="1"/>
          </p:cNvSpPr>
          <p:nvPr>
            <p:ph type="ftr" idx="11"/>
          </p:nvPr>
        </p:nvSpPr>
        <p:spPr>
          <a:xfrm>
            <a:off x="5008500" y="9909900"/>
            <a:ext cx="5102700" cy="569100"/>
          </a:xfrm>
          <a:prstGeom prst="rect">
            <a:avLst/>
          </a:prstGeom>
          <a:noFill/>
          <a:ln>
            <a:noFill/>
          </a:ln>
        </p:spPr>
        <p:txBody>
          <a:bodyPr spcFirstLastPara="1" wrap="square" lIns="138450" tIns="69200" rIns="138450" bIns="69200" anchor="ctr" anchorCtr="0">
            <a:noAutofit/>
          </a:bodyPr>
          <a:lstStyle>
            <a:lvl1pPr lvl="0" algn="ctr">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73" name="Google Shape;73;p11"/>
          <p:cNvSpPr txBox="1">
            <a:spLocks noGrp="1"/>
          </p:cNvSpPr>
          <p:nvPr>
            <p:ph type="sldNum" idx="12"/>
          </p:nvPr>
        </p:nvSpPr>
        <p:spPr>
          <a:xfrm>
            <a:off x="10678500" y="9909900"/>
            <a:ext cx="3402000" cy="569100"/>
          </a:xfrm>
          <a:prstGeom prst="rect">
            <a:avLst/>
          </a:prstGeom>
          <a:noFill/>
          <a:ln>
            <a:noFill/>
          </a:ln>
        </p:spPr>
        <p:txBody>
          <a:bodyPr spcFirstLastPara="1" wrap="square" lIns="138450" tIns="69200" rIns="138450" bIns="692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919850" y="3469500"/>
            <a:ext cx="9060900" cy="3260400"/>
          </a:xfrm>
          <a:prstGeom prst="rect">
            <a:avLst/>
          </a:prstGeom>
          <a:noFill/>
          <a:ln>
            <a:noFill/>
          </a:ln>
        </p:spPr>
        <p:txBody>
          <a:bodyPr spcFirstLastPara="1" wrap="square" lIns="138450" tIns="69200" rIns="138450" bIns="69200" anchor="ctr" anchorCtr="0">
            <a:normAutofit/>
          </a:bodyPr>
          <a:lstStyle>
            <a:lvl1pPr lvl="0" algn="l">
              <a:lnSpc>
                <a:spcPct val="90000"/>
              </a:lnSpc>
              <a:spcBef>
                <a:spcPts val="0"/>
              </a:spcBef>
              <a:spcAft>
                <a:spcPts val="0"/>
              </a:spcAft>
              <a:buClr>
                <a:schemeClr val="dk1"/>
              </a:buClr>
              <a:buSzPts val="2700"/>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76" name="Google Shape;76;p12"/>
          <p:cNvSpPr txBox="1">
            <a:spLocks noGrp="1"/>
          </p:cNvSpPr>
          <p:nvPr>
            <p:ph type="body" idx="1"/>
          </p:nvPr>
        </p:nvSpPr>
        <p:spPr>
          <a:xfrm rot="5400000">
            <a:off x="1305000" y="303900"/>
            <a:ext cx="9060900" cy="9591600"/>
          </a:xfrm>
          <a:prstGeom prst="rect">
            <a:avLst/>
          </a:prstGeom>
          <a:noFill/>
          <a:ln>
            <a:noFill/>
          </a:ln>
        </p:spPr>
        <p:txBody>
          <a:bodyPr spcFirstLastPara="1" wrap="square" lIns="138450" tIns="69200" rIns="138450" bIns="6920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77" name="Google Shape;77;p12"/>
          <p:cNvSpPr txBox="1">
            <a:spLocks noGrp="1"/>
          </p:cNvSpPr>
          <p:nvPr>
            <p:ph type="dt" idx="10"/>
          </p:nvPr>
        </p:nvSpPr>
        <p:spPr>
          <a:xfrm>
            <a:off x="1039500" y="9909900"/>
            <a:ext cx="3402000" cy="569100"/>
          </a:xfrm>
          <a:prstGeom prst="rect">
            <a:avLst/>
          </a:prstGeom>
          <a:noFill/>
          <a:ln>
            <a:noFill/>
          </a:ln>
        </p:spPr>
        <p:txBody>
          <a:bodyPr spcFirstLastPara="1" wrap="square" lIns="138450" tIns="69200" rIns="138450" bIns="69200" anchor="ctr" anchorCtr="0">
            <a:noAutofit/>
          </a:bodyPr>
          <a:lstStyle>
            <a:lvl1pPr lvl="0" algn="l">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78" name="Google Shape;78;p12"/>
          <p:cNvSpPr txBox="1">
            <a:spLocks noGrp="1"/>
          </p:cNvSpPr>
          <p:nvPr>
            <p:ph type="ftr" idx="11"/>
          </p:nvPr>
        </p:nvSpPr>
        <p:spPr>
          <a:xfrm>
            <a:off x="5008500" y="9909900"/>
            <a:ext cx="5102700" cy="569100"/>
          </a:xfrm>
          <a:prstGeom prst="rect">
            <a:avLst/>
          </a:prstGeom>
          <a:noFill/>
          <a:ln>
            <a:noFill/>
          </a:ln>
        </p:spPr>
        <p:txBody>
          <a:bodyPr spcFirstLastPara="1" wrap="square" lIns="138450" tIns="69200" rIns="138450" bIns="69200" anchor="ctr" anchorCtr="0">
            <a:noAutofit/>
          </a:bodyPr>
          <a:lstStyle>
            <a:lvl1pPr lvl="0" algn="ctr">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79" name="Google Shape;79;p12"/>
          <p:cNvSpPr txBox="1">
            <a:spLocks noGrp="1"/>
          </p:cNvSpPr>
          <p:nvPr>
            <p:ph type="sldNum" idx="12"/>
          </p:nvPr>
        </p:nvSpPr>
        <p:spPr>
          <a:xfrm>
            <a:off x="10678500" y="9909900"/>
            <a:ext cx="3402000" cy="569100"/>
          </a:xfrm>
          <a:prstGeom prst="rect">
            <a:avLst/>
          </a:prstGeom>
          <a:noFill/>
          <a:ln>
            <a:noFill/>
          </a:ln>
        </p:spPr>
        <p:txBody>
          <a:bodyPr spcFirstLastPara="1" wrap="square" lIns="138450" tIns="69200" rIns="138450" bIns="692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1890000" y="1749826"/>
            <a:ext cx="11340000" cy="3722700"/>
          </a:xfrm>
          <a:prstGeom prst="rect">
            <a:avLst/>
          </a:prstGeom>
          <a:noFill/>
          <a:ln>
            <a:noFill/>
          </a:ln>
        </p:spPr>
        <p:txBody>
          <a:bodyPr spcFirstLastPara="1" wrap="square" lIns="140550" tIns="70250" rIns="140550" bIns="70250" anchor="b" anchorCtr="0">
            <a:normAutofit/>
          </a:bodyPr>
          <a:lstStyle>
            <a:lvl1pPr lvl="0" algn="ctr" rtl="0">
              <a:lnSpc>
                <a:spcPct val="90000"/>
              </a:lnSpc>
              <a:spcBef>
                <a:spcPts val="0"/>
              </a:spcBef>
              <a:spcAft>
                <a:spcPts val="0"/>
              </a:spcAft>
              <a:buClr>
                <a:schemeClr val="dk1"/>
              </a:buClr>
              <a:buSzPts val="7500"/>
              <a:buFont typeface="Calibri"/>
              <a:buNone/>
              <a:defRPr sz="75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88" name="Google Shape;88;p14"/>
          <p:cNvSpPr txBox="1">
            <a:spLocks noGrp="1"/>
          </p:cNvSpPr>
          <p:nvPr>
            <p:ph type="subTitle" idx="1"/>
          </p:nvPr>
        </p:nvSpPr>
        <p:spPr>
          <a:xfrm>
            <a:off x="1890000" y="5615776"/>
            <a:ext cx="11340000" cy="2581200"/>
          </a:xfrm>
          <a:prstGeom prst="rect">
            <a:avLst/>
          </a:prstGeom>
          <a:noFill/>
          <a:ln>
            <a:noFill/>
          </a:ln>
        </p:spPr>
        <p:txBody>
          <a:bodyPr spcFirstLastPara="1" wrap="square" lIns="140550" tIns="70250" rIns="140550" bIns="70250" anchor="t" anchorCtr="0">
            <a:normAutofit/>
          </a:bodyPr>
          <a:lstStyle>
            <a:lvl1pPr lvl="0" algn="ctr" rtl="0">
              <a:lnSpc>
                <a:spcPct val="90000"/>
              </a:lnSpc>
              <a:spcBef>
                <a:spcPts val="1200"/>
              </a:spcBef>
              <a:spcAft>
                <a:spcPts val="0"/>
              </a:spcAft>
              <a:buClr>
                <a:schemeClr val="dk1"/>
              </a:buClr>
              <a:buSzPts val="3000"/>
              <a:buNone/>
              <a:defRPr sz="3000"/>
            </a:lvl1pPr>
            <a:lvl2pPr lvl="1" algn="ctr" rtl="0">
              <a:lnSpc>
                <a:spcPct val="90000"/>
              </a:lnSpc>
              <a:spcBef>
                <a:spcPts val="600"/>
              </a:spcBef>
              <a:spcAft>
                <a:spcPts val="0"/>
              </a:spcAft>
              <a:buClr>
                <a:schemeClr val="dk1"/>
              </a:buClr>
              <a:buSzPts val="2500"/>
              <a:buNone/>
              <a:defRPr sz="2500"/>
            </a:lvl2pPr>
            <a:lvl3pPr lvl="2" algn="ctr" rtl="0">
              <a:lnSpc>
                <a:spcPct val="90000"/>
              </a:lnSpc>
              <a:spcBef>
                <a:spcPts val="600"/>
              </a:spcBef>
              <a:spcAft>
                <a:spcPts val="0"/>
              </a:spcAft>
              <a:buClr>
                <a:schemeClr val="dk1"/>
              </a:buClr>
              <a:buSzPts val="2200"/>
              <a:buNone/>
              <a:defRPr sz="2200"/>
            </a:lvl3pPr>
            <a:lvl4pPr lvl="3" algn="ctr" rtl="0">
              <a:lnSpc>
                <a:spcPct val="90000"/>
              </a:lnSpc>
              <a:spcBef>
                <a:spcPts val="600"/>
              </a:spcBef>
              <a:spcAft>
                <a:spcPts val="0"/>
              </a:spcAft>
              <a:buClr>
                <a:schemeClr val="dk1"/>
              </a:buClr>
              <a:buSzPts val="2000"/>
              <a:buNone/>
              <a:defRPr sz="2000"/>
            </a:lvl4pPr>
            <a:lvl5pPr lvl="4" algn="ctr" rtl="0">
              <a:lnSpc>
                <a:spcPct val="90000"/>
              </a:lnSpc>
              <a:spcBef>
                <a:spcPts val="600"/>
              </a:spcBef>
              <a:spcAft>
                <a:spcPts val="0"/>
              </a:spcAft>
              <a:buClr>
                <a:schemeClr val="dk1"/>
              </a:buClr>
              <a:buSzPts val="2000"/>
              <a:buNone/>
              <a:defRPr sz="2000"/>
            </a:lvl5pPr>
            <a:lvl6pPr lvl="5" algn="ctr" rtl="0">
              <a:lnSpc>
                <a:spcPct val="90000"/>
              </a:lnSpc>
              <a:spcBef>
                <a:spcPts val="600"/>
              </a:spcBef>
              <a:spcAft>
                <a:spcPts val="0"/>
              </a:spcAft>
              <a:buClr>
                <a:schemeClr val="dk1"/>
              </a:buClr>
              <a:buSzPts val="2000"/>
              <a:buNone/>
              <a:defRPr sz="2000"/>
            </a:lvl6pPr>
            <a:lvl7pPr lvl="6" algn="ctr" rtl="0">
              <a:lnSpc>
                <a:spcPct val="90000"/>
              </a:lnSpc>
              <a:spcBef>
                <a:spcPts val="600"/>
              </a:spcBef>
              <a:spcAft>
                <a:spcPts val="0"/>
              </a:spcAft>
              <a:buClr>
                <a:schemeClr val="dk1"/>
              </a:buClr>
              <a:buSzPts val="2000"/>
              <a:buNone/>
              <a:defRPr sz="2000"/>
            </a:lvl7pPr>
            <a:lvl8pPr lvl="7" algn="ctr" rtl="0">
              <a:lnSpc>
                <a:spcPct val="90000"/>
              </a:lnSpc>
              <a:spcBef>
                <a:spcPts val="600"/>
              </a:spcBef>
              <a:spcAft>
                <a:spcPts val="0"/>
              </a:spcAft>
              <a:buClr>
                <a:schemeClr val="dk1"/>
              </a:buClr>
              <a:buSzPts val="2000"/>
              <a:buNone/>
              <a:defRPr sz="2000"/>
            </a:lvl8pPr>
            <a:lvl9pPr lvl="8" algn="ctr" rtl="0">
              <a:lnSpc>
                <a:spcPct val="90000"/>
              </a:lnSpc>
              <a:spcBef>
                <a:spcPts val="600"/>
              </a:spcBef>
              <a:spcAft>
                <a:spcPts val="0"/>
              </a:spcAft>
              <a:buClr>
                <a:schemeClr val="dk1"/>
              </a:buClr>
              <a:buSzPts val="2000"/>
              <a:buNone/>
              <a:defRPr sz="2000"/>
            </a:lvl9pPr>
          </a:lstStyle>
          <a:p>
            <a:endParaRPr/>
          </a:p>
        </p:txBody>
      </p:sp>
      <p:sp>
        <p:nvSpPr>
          <p:cNvPr id="89" name="Google Shape;89;p14"/>
          <p:cNvSpPr txBox="1">
            <a:spLocks noGrp="1"/>
          </p:cNvSpPr>
          <p:nvPr>
            <p:ph type="dt" idx="10"/>
          </p:nvPr>
        </p:nvSpPr>
        <p:spPr>
          <a:xfrm>
            <a:off x="1039501" y="9909902"/>
            <a:ext cx="3402300" cy="569100"/>
          </a:xfrm>
          <a:prstGeom prst="rect">
            <a:avLst/>
          </a:prstGeom>
          <a:noFill/>
          <a:ln>
            <a:noFill/>
          </a:ln>
        </p:spPr>
        <p:txBody>
          <a:bodyPr spcFirstLastPara="1" wrap="square" lIns="140550" tIns="70250" rIns="140550" bIns="70250" anchor="ctr" anchorCtr="0">
            <a:noAutofit/>
          </a:bodyPr>
          <a:lstStyle>
            <a:lvl1pPr lvl="0" algn="l"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90" name="Google Shape;90;p14"/>
          <p:cNvSpPr txBox="1">
            <a:spLocks noGrp="1"/>
          </p:cNvSpPr>
          <p:nvPr>
            <p:ph type="ftr" idx="11"/>
          </p:nvPr>
        </p:nvSpPr>
        <p:spPr>
          <a:xfrm>
            <a:off x="5008501" y="9909902"/>
            <a:ext cx="5103000" cy="569100"/>
          </a:xfrm>
          <a:prstGeom prst="rect">
            <a:avLst/>
          </a:prstGeom>
          <a:noFill/>
          <a:ln>
            <a:noFill/>
          </a:ln>
        </p:spPr>
        <p:txBody>
          <a:bodyPr spcFirstLastPara="1" wrap="square" lIns="140550" tIns="70250" rIns="140550" bIns="70250" anchor="ctr" anchorCtr="0">
            <a:noAutofit/>
          </a:bodyPr>
          <a:lstStyle>
            <a:lvl1pPr lvl="0" algn="ctr"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91" name="Google Shape;91;p14"/>
          <p:cNvSpPr txBox="1">
            <a:spLocks noGrp="1"/>
          </p:cNvSpPr>
          <p:nvPr>
            <p:ph type="sldNum" idx="12"/>
          </p:nvPr>
        </p:nvSpPr>
        <p:spPr>
          <a:xfrm>
            <a:off x="10678501" y="9909902"/>
            <a:ext cx="3402300" cy="569100"/>
          </a:xfrm>
          <a:prstGeom prst="rect">
            <a:avLst/>
          </a:prstGeom>
          <a:noFill/>
          <a:ln>
            <a:noFill/>
          </a:ln>
        </p:spPr>
        <p:txBody>
          <a:bodyPr spcFirstLastPara="1" wrap="square" lIns="140550" tIns="70250" rIns="140550" bIns="702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1039501" y="569252"/>
            <a:ext cx="13041000" cy="2066700"/>
          </a:xfrm>
          <a:prstGeom prst="rect">
            <a:avLst/>
          </a:prstGeom>
          <a:noFill/>
          <a:ln>
            <a:noFill/>
          </a:ln>
        </p:spPr>
        <p:txBody>
          <a:bodyPr spcFirstLastPara="1" wrap="square" lIns="140550" tIns="70250" rIns="140550" bIns="70250" anchor="ctr" anchorCtr="0">
            <a:normAutofit/>
          </a:bodyPr>
          <a:lstStyle>
            <a:lvl1pPr lvl="0" algn="l" rtl="0">
              <a:lnSpc>
                <a:spcPct val="90000"/>
              </a:lnSpc>
              <a:spcBef>
                <a:spcPts val="0"/>
              </a:spcBef>
              <a:spcAft>
                <a:spcPts val="0"/>
              </a:spcAft>
              <a:buClr>
                <a:schemeClr val="dk1"/>
              </a:buClr>
              <a:buSzPts val="28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94" name="Google Shape;94;p15"/>
          <p:cNvSpPr txBox="1">
            <a:spLocks noGrp="1"/>
          </p:cNvSpPr>
          <p:nvPr>
            <p:ph type="body" idx="1"/>
          </p:nvPr>
        </p:nvSpPr>
        <p:spPr>
          <a:xfrm>
            <a:off x="1039501" y="2846250"/>
            <a:ext cx="13041000" cy="6783900"/>
          </a:xfrm>
          <a:prstGeom prst="rect">
            <a:avLst/>
          </a:prstGeom>
          <a:noFill/>
          <a:ln>
            <a:noFill/>
          </a:ln>
        </p:spPr>
        <p:txBody>
          <a:bodyPr spcFirstLastPara="1" wrap="square" lIns="140550" tIns="70250" rIns="140550" bIns="70250" anchor="t" anchorCtr="0">
            <a:normAutofit/>
          </a:bodyPr>
          <a:lstStyle>
            <a:lvl1pPr marL="457200" lvl="0" indent="-406400" algn="l" rtl="0">
              <a:lnSpc>
                <a:spcPct val="90000"/>
              </a:lnSpc>
              <a:spcBef>
                <a:spcPts val="1200"/>
              </a:spcBef>
              <a:spcAft>
                <a:spcPts val="0"/>
              </a:spcAft>
              <a:buClr>
                <a:schemeClr val="dk1"/>
              </a:buClr>
              <a:buSzPts val="2800"/>
              <a:buChar char="•"/>
              <a:defRPr/>
            </a:lvl1pPr>
            <a:lvl2pPr marL="914400" lvl="1" indent="-406400" algn="l" rtl="0">
              <a:lnSpc>
                <a:spcPct val="90000"/>
              </a:lnSpc>
              <a:spcBef>
                <a:spcPts val="600"/>
              </a:spcBef>
              <a:spcAft>
                <a:spcPts val="0"/>
              </a:spcAft>
              <a:buClr>
                <a:schemeClr val="dk1"/>
              </a:buClr>
              <a:buSzPts val="2800"/>
              <a:buChar char="•"/>
              <a:defRPr/>
            </a:lvl2pPr>
            <a:lvl3pPr marL="1371600" lvl="2" indent="-406400" algn="l" rtl="0">
              <a:lnSpc>
                <a:spcPct val="90000"/>
              </a:lnSpc>
              <a:spcBef>
                <a:spcPts val="600"/>
              </a:spcBef>
              <a:spcAft>
                <a:spcPts val="0"/>
              </a:spcAft>
              <a:buClr>
                <a:schemeClr val="dk1"/>
              </a:buClr>
              <a:buSzPts val="2800"/>
              <a:buChar char="•"/>
              <a:defRPr/>
            </a:lvl3pPr>
            <a:lvl4pPr marL="1828800" lvl="3" indent="-406400" algn="l" rtl="0">
              <a:lnSpc>
                <a:spcPct val="90000"/>
              </a:lnSpc>
              <a:spcBef>
                <a:spcPts val="600"/>
              </a:spcBef>
              <a:spcAft>
                <a:spcPts val="0"/>
              </a:spcAft>
              <a:buClr>
                <a:schemeClr val="dk1"/>
              </a:buClr>
              <a:buSzPts val="2800"/>
              <a:buChar char="•"/>
              <a:defRPr/>
            </a:lvl4pPr>
            <a:lvl5pPr marL="2286000" lvl="4" indent="-406400" algn="l" rtl="0">
              <a:lnSpc>
                <a:spcPct val="90000"/>
              </a:lnSpc>
              <a:spcBef>
                <a:spcPts val="600"/>
              </a:spcBef>
              <a:spcAft>
                <a:spcPts val="0"/>
              </a:spcAft>
              <a:buClr>
                <a:schemeClr val="dk1"/>
              </a:buClr>
              <a:buSzPts val="2800"/>
              <a:buChar char="•"/>
              <a:defRPr/>
            </a:lvl5pPr>
            <a:lvl6pPr marL="2743200" lvl="5" indent="-406400" algn="l" rtl="0">
              <a:lnSpc>
                <a:spcPct val="90000"/>
              </a:lnSpc>
              <a:spcBef>
                <a:spcPts val="600"/>
              </a:spcBef>
              <a:spcAft>
                <a:spcPts val="0"/>
              </a:spcAft>
              <a:buClr>
                <a:schemeClr val="dk1"/>
              </a:buClr>
              <a:buSzPts val="2800"/>
              <a:buChar char="•"/>
              <a:defRPr/>
            </a:lvl6pPr>
            <a:lvl7pPr marL="3200400" lvl="6" indent="-406400" algn="l" rtl="0">
              <a:lnSpc>
                <a:spcPct val="90000"/>
              </a:lnSpc>
              <a:spcBef>
                <a:spcPts val="600"/>
              </a:spcBef>
              <a:spcAft>
                <a:spcPts val="0"/>
              </a:spcAft>
              <a:buClr>
                <a:schemeClr val="dk1"/>
              </a:buClr>
              <a:buSzPts val="2800"/>
              <a:buChar char="•"/>
              <a:defRPr/>
            </a:lvl7pPr>
            <a:lvl8pPr marL="3657600" lvl="7" indent="-406400" algn="l" rtl="0">
              <a:lnSpc>
                <a:spcPct val="90000"/>
              </a:lnSpc>
              <a:spcBef>
                <a:spcPts val="600"/>
              </a:spcBef>
              <a:spcAft>
                <a:spcPts val="0"/>
              </a:spcAft>
              <a:buClr>
                <a:schemeClr val="dk1"/>
              </a:buClr>
              <a:buSzPts val="2800"/>
              <a:buChar char="•"/>
              <a:defRPr/>
            </a:lvl8pPr>
            <a:lvl9pPr marL="4114800" lvl="8" indent="-406400" algn="l" rtl="0">
              <a:lnSpc>
                <a:spcPct val="90000"/>
              </a:lnSpc>
              <a:spcBef>
                <a:spcPts val="600"/>
              </a:spcBef>
              <a:spcAft>
                <a:spcPts val="0"/>
              </a:spcAft>
              <a:buClr>
                <a:schemeClr val="dk1"/>
              </a:buClr>
              <a:buSzPts val="2800"/>
              <a:buChar char="•"/>
              <a:defRPr/>
            </a:lvl9pPr>
          </a:lstStyle>
          <a:p>
            <a:endParaRPr/>
          </a:p>
        </p:txBody>
      </p:sp>
      <p:sp>
        <p:nvSpPr>
          <p:cNvPr id="95" name="Google Shape;95;p15"/>
          <p:cNvSpPr txBox="1">
            <a:spLocks noGrp="1"/>
          </p:cNvSpPr>
          <p:nvPr>
            <p:ph type="dt" idx="10"/>
          </p:nvPr>
        </p:nvSpPr>
        <p:spPr>
          <a:xfrm>
            <a:off x="1039501" y="9909902"/>
            <a:ext cx="3402300" cy="569100"/>
          </a:xfrm>
          <a:prstGeom prst="rect">
            <a:avLst/>
          </a:prstGeom>
          <a:noFill/>
          <a:ln>
            <a:noFill/>
          </a:ln>
        </p:spPr>
        <p:txBody>
          <a:bodyPr spcFirstLastPara="1" wrap="square" lIns="140550" tIns="70250" rIns="140550" bIns="70250" anchor="ctr" anchorCtr="0">
            <a:noAutofit/>
          </a:bodyPr>
          <a:lstStyle>
            <a:lvl1pPr lvl="0" algn="l"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96" name="Google Shape;96;p15"/>
          <p:cNvSpPr txBox="1">
            <a:spLocks noGrp="1"/>
          </p:cNvSpPr>
          <p:nvPr>
            <p:ph type="ftr" idx="11"/>
          </p:nvPr>
        </p:nvSpPr>
        <p:spPr>
          <a:xfrm>
            <a:off x="5008501" y="9909902"/>
            <a:ext cx="5103000" cy="569100"/>
          </a:xfrm>
          <a:prstGeom prst="rect">
            <a:avLst/>
          </a:prstGeom>
          <a:noFill/>
          <a:ln>
            <a:noFill/>
          </a:ln>
        </p:spPr>
        <p:txBody>
          <a:bodyPr spcFirstLastPara="1" wrap="square" lIns="140550" tIns="70250" rIns="140550" bIns="70250" anchor="ctr" anchorCtr="0">
            <a:noAutofit/>
          </a:bodyPr>
          <a:lstStyle>
            <a:lvl1pPr lvl="0" algn="ctr"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97" name="Google Shape;97;p15"/>
          <p:cNvSpPr txBox="1">
            <a:spLocks noGrp="1"/>
          </p:cNvSpPr>
          <p:nvPr>
            <p:ph type="sldNum" idx="12"/>
          </p:nvPr>
        </p:nvSpPr>
        <p:spPr>
          <a:xfrm>
            <a:off x="10678501" y="9909902"/>
            <a:ext cx="3402300" cy="569100"/>
          </a:xfrm>
          <a:prstGeom prst="rect">
            <a:avLst/>
          </a:prstGeom>
          <a:noFill/>
          <a:ln>
            <a:noFill/>
          </a:ln>
        </p:spPr>
        <p:txBody>
          <a:bodyPr spcFirstLastPara="1" wrap="square" lIns="140550" tIns="70250" rIns="140550" bIns="702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1031625" y="2665577"/>
            <a:ext cx="13041000" cy="4447500"/>
          </a:xfrm>
          <a:prstGeom prst="rect">
            <a:avLst/>
          </a:prstGeom>
          <a:noFill/>
          <a:ln>
            <a:noFill/>
          </a:ln>
        </p:spPr>
        <p:txBody>
          <a:bodyPr spcFirstLastPara="1" wrap="square" lIns="140550" tIns="70250" rIns="140550" bIns="70250" anchor="b" anchorCtr="0">
            <a:normAutofit/>
          </a:bodyPr>
          <a:lstStyle>
            <a:lvl1pPr lvl="0" algn="l" rtl="0">
              <a:lnSpc>
                <a:spcPct val="90000"/>
              </a:lnSpc>
              <a:spcBef>
                <a:spcPts val="0"/>
              </a:spcBef>
              <a:spcAft>
                <a:spcPts val="0"/>
              </a:spcAft>
              <a:buClr>
                <a:schemeClr val="dk1"/>
              </a:buClr>
              <a:buSzPts val="7500"/>
              <a:buFont typeface="Calibri"/>
              <a:buNone/>
              <a:defRPr sz="75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00" name="Google Shape;100;p16"/>
          <p:cNvSpPr txBox="1">
            <a:spLocks noGrp="1"/>
          </p:cNvSpPr>
          <p:nvPr>
            <p:ph type="body" idx="1"/>
          </p:nvPr>
        </p:nvSpPr>
        <p:spPr>
          <a:xfrm>
            <a:off x="1031625" y="7155227"/>
            <a:ext cx="13041000" cy="2339100"/>
          </a:xfrm>
          <a:prstGeom prst="rect">
            <a:avLst/>
          </a:prstGeom>
          <a:noFill/>
          <a:ln>
            <a:noFill/>
          </a:ln>
        </p:spPr>
        <p:txBody>
          <a:bodyPr spcFirstLastPara="1" wrap="square" lIns="140550" tIns="70250" rIns="140550" bIns="70250" anchor="t" anchorCtr="0">
            <a:normAutofit/>
          </a:bodyPr>
          <a:lstStyle>
            <a:lvl1pPr marL="457200" lvl="0" indent="-228600" algn="l" rtl="0">
              <a:lnSpc>
                <a:spcPct val="90000"/>
              </a:lnSpc>
              <a:spcBef>
                <a:spcPts val="1200"/>
              </a:spcBef>
              <a:spcAft>
                <a:spcPts val="0"/>
              </a:spcAft>
              <a:buClr>
                <a:srgbClr val="888888"/>
              </a:buClr>
              <a:buSzPts val="3000"/>
              <a:buNone/>
              <a:defRPr sz="3000">
                <a:solidFill>
                  <a:srgbClr val="888888"/>
                </a:solidFill>
              </a:defRPr>
            </a:lvl1pPr>
            <a:lvl2pPr marL="914400" lvl="1" indent="-228600" algn="l" rtl="0">
              <a:lnSpc>
                <a:spcPct val="90000"/>
              </a:lnSpc>
              <a:spcBef>
                <a:spcPts val="600"/>
              </a:spcBef>
              <a:spcAft>
                <a:spcPts val="0"/>
              </a:spcAft>
              <a:buClr>
                <a:srgbClr val="888888"/>
              </a:buClr>
              <a:buSzPts val="2500"/>
              <a:buNone/>
              <a:defRPr sz="2500">
                <a:solidFill>
                  <a:srgbClr val="888888"/>
                </a:solidFill>
              </a:defRPr>
            </a:lvl2pPr>
            <a:lvl3pPr marL="1371600" lvl="2" indent="-228600" algn="l" rtl="0">
              <a:lnSpc>
                <a:spcPct val="90000"/>
              </a:lnSpc>
              <a:spcBef>
                <a:spcPts val="600"/>
              </a:spcBef>
              <a:spcAft>
                <a:spcPts val="0"/>
              </a:spcAft>
              <a:buClr>
                <a:srgbClr val="888888"/>
              </a:buClr>
              <a:buSzPts val="2200"/>
              <a:buNone/>
              <a:defRPr sz="2200">
                <a:solidFill>
                  <a:srgbClr val="888888"/>
                </a:solidFill>
              </a:defRPr>
            </a:lvl3pPr>
            <a:lvl4pPr marL="1828800" lvl="3" indent="-228600" algn="l" rtl="0">
              <a:lnSpc>
                <a:spcPct val="90000"/>
              </a:lnSpc>
              <a:spcBef>
                <a:spcPts val="600"/>
              </a:spcBef>
              <a:spcAft>
                <a:spcPts val="0"/>
              </a:spcAft>
              <a:buClr>
                <a:srgbClr val="888888"/>
              </a:buClr>
              <a:buSzPts val="2000"/>
              <a:buNone/>
              <a:defRPr sz="2000">
                <a:solidFill>
                  <a:srgbClr val="888888"/>
                </a:solidFill>
              </a:defRPr>
            </a:lvl4pPr>
            <a:lvl5pPr marL="2286000" lvl="4" indent="-228600" algn="l" rtl="0">
              <a:lnSpc>
                <a:spcPct val="90000"/>
              </a:lnSpc>
              <a:spcBef>
                <a:spcPts val="600"/>
              </a:spcBef>
              <a:spcAft>
                <a:spcPts val="0"/>
              </a:spcAft>
              <a:buClr>
                <a:srgbClr val="888888"/>
              </a:buClr>
              <a:buSzPts val="2000"/>
              <a:buNone/>
              <a:defRPr sz="2000">
                <a:solidFill>
                  <a:srgbClr val="888888"/>
                </a:solidFill>
              </a:defRPr>
            </a:lvl5pPr>
            <a:lvl6pPr marL="2743200" lvl="5" indent="-228600" algn="l" rtl="0">
              <a:lnSpc>
                <a:spcPct val="90000"/>
              </a:lnSpc>
              <a:spcBef>
                <a:spcPts val="600"/>
              </a:spcBef>
              <a:spcAft>
                <a:spcPts val="0"/>
              </a:spcAft>
              <a:buClr>
                <a:srgbClr val="888888"/>
              </a:buClr>
              <a:buSzPts val="2000"/>
              <a:buNone/>
              <a:defRPr sz="2000">
                <a:solidFill>
                  <a:srgbClr val="888888"/>
                </a:solidFill>
              </a:defRPr>
            </a:lvl6pPr>
            <a:lvl7pPr marL="3200400" lvl="6" indent="-228600" algn="l" rtl="0">
              <a:lnSpc>
                <a:spcPct val="90000"/>
              </a:lnSpc>
              <a:spcBef>
                <a:spcPts val="600"/>
              </a:spcBef>
              <a:spcAft>
                <a:spcPts val="0"/>
              </a:spcAft>
              <a:buClr>
                <a:srgbClr val="888888"/>
              </a:buClr>
              <a:buSzPts val="2000"/>
              <a:buNone/>
              <a:defRPr sz="2000">
                <a:solidFill>
                  <a:srgbClr val="888888"/>
                </a:solidFill>
              </a:defRPr>
            </a:lvl7pPr>
            <a:lvl8pPr marL="3657600" lvl="7" indent="-228600" algn="l" rtl="0">
              <a:lnSpc>
                <a:spcPct val="90000"/>
              </a:lnSpc>
              <a:spcBef>
                <a:spcPts val="600"/>
              </a:spcBef>
              <a:spcAft>
                <a:spcPts val="0"/>
              </a:spcAft>
              <a:buClr>
                <a:srgbClr val="888888"/>
              </a:buClr>
              <a:buSzPts val="2000"/>
              <a:buNone/>
              <a:defRPr sz="2000">
                <a:solidFill>
                  <a:srgbClr val="888888"/>
                </a:solidFill>
              </a:defRPr>
            </a:lvl8pPr>
            <a:lvl9pPr marL="4114800" lvl="8" indent="-228600" algn="l" rtl="0">
              <a:lnSpc>
                <a:spcPct val="90000"/>
              </a:lnSpc>
              <a:spcBef>
                <a:spcPts val="600"/>
              </a:spcBef>
              <a:spcAft>
                <a:spcPts val="0"/>
              </a:spcAft>
              <a:buClr>
                <a:srgbClr val="888888"/>
              </a:buClr>
              <a:buSzPts val="2000"/>
              <a:buNone/>
              <a:defRPr sz="2000">
                <a:solidFill>
                  <a:srgbClr val="888888"/>
                </a:solidFill>
              </a:defRPr>
            </a:lvl9pPr>
          </a:lstStyle>
          <a:p>
            <a:endParaRPr/>
          </a:p>
        </p:txBody>
      </p:sp>
      <p:sp>
        <p:nvSpPr>
          <p:cNvPr id="101" name="Google Shape;101;p16"/>
          <p:cNvSpPr txBox="1">
            <a:spLocks noGrp="1"/>
          </p:cNvSpPr>
          <p:nvPr>
            <p:ph type="dt" idx="10"/>
          </p:nvPr>
        </p:nvSpPr>
        <p:spPr>
          <a:xfrm>
            <a:off x="1039501" y="9909902"/>
            <a:ext cx="3402300" cy="569100"/>
          </a:xfrm>
          <a:prstGeom prst="rect">
            <a:avLst/>
          </a:prstGeom>
          <a:noFill/>
          <a:ln>
            <a:noFill/>
          </a:ln>
        </p:spPr>
        <p:txBody>
          <a:bodyPr spcFirstLastPara="1" wrap="square" lIns="140550" tIns="70250" rIns="140550" bIns="70250" anchor="ctr" anchorCtr="0">
            <a:noAutofit/>
          </a:bodyPr>
          <a:lstStyle>
            <a:lvl1pPr lvl="0" algn="l"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02" name="Google Shape;102;p16"/>
          <p:cNvSpPr txBox="1">
            <a:spLocks noGrp="1"/>
          </p:cNvSpPr>
          <p:nvPr>
            <p:ph type="ftr" idx="11"/>
          </p:nvPr>
        </p:nvSpPr>
        <p:spPr>
          <a:xfrm>
            <a:off x="5008501" y="9909902"/>
            <a:ext cx="5103000" cy="569100"/>
          </a:xfrm>
          <a:prstGeom prst="rect">
            <a:avLst/>
          </a:prstGeom>
          <a:noFill/>
          <a:ln>
            <a:noFill/>
          </a:ln>
        </p:spPr>
        <p:txBody>
          <a:bodyPr spcFirstLastPara="1" wrap="square" lIns="140550" tIns="70250" rIns="140550" bIns="70250" anchor="ctr" anchorCtr="0">
            <a:noAutofit/>
          </a:bodyPr>
          <a:lstStyle>
            <a:lvl1pPr lvl="0" algn="ctr"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03" name="Google Shape;103;p16"/>
          <p:cNvSpPr txBox="1">
            <a:spLocks noGrp="1"/>
          </p:cNvSpPr>
          <p:nvPr>
            <p:ph type="sldNum" idx="12"/>
          </p:nvPr>
        </p:nvSpPr>
        <p:spPr>
          <a:xfrm>
            <a:off x="10678501" y="9909902"/>
            <a:ext cx="3402300" cy="569100"/>
          </a:xfrm>
          <a:prstGeom prst="rect">
            <a:avLst/>
          </a:prstGeom>
          <a:noFill/>
          <a:ln>
            <a:noFill/>
          </a:ln>
        </p:spPr>
        <p:txBody>
          <a:bodyPr spcFirstLastPara="1" wrap="square" lIns="140550" tIns="70250" rIns="140550" bIns="702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39501" y="569252"/>
            <a:ext cx="13041000" cy="2066700"/>
          </a:xfrm>
          <a:prstGeom prst="rect">
            <a:avLst/>
          </a:prstGeom>
          <a:noFill/>
          <a:ln>
            <a:noFill/>
          </a:ln>
        </p:spPr>
        <p:txBody>
          <a:bodyPr spcFirstLastPara="1" wrap="square" lIns="140550" tIns="70250" rIns="140550" bIns="70250" anchor="ctr" anchorCtr="0">
            <a:normAutofit/>
          </a:bodyPr>
          <a:lstStyle>
            <a:lvl1pPr lvl="0" algn="l" rtl="0">
              <a:lnSpc>
                <a:spcPct val="90000"/>
              </a:lnSpc>
              <a:spcBef>
                <a:spcPts val="0"/>
              </a:spcBef>
              <a:spcAft>
                <a:spcPts val="0"/>
              </a:spcAft>
              <a:buClr>
                <a:schemeClr val="dk1"/>
              </a:buClr>
              <a:buSzPts val="28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06" name="Google Shape;106;p17"/>
          <p:cNvSpPr txBox="1">
            <a:spLocks noGrp="1"/>
          </p:cNvSpPr>
          <p:nvPr>
            <p:ph type="body" idx="1"/>
          </p:nvPr>
        </p:nvSpPr>
        <p:spPr>
          <a:xfrm>
            <a:off x="1039501" y="2846250"/>
            <a:ext cx="6426300" cy="6783900"/>
          </a:xfrm>
          <a:prstGeom prst="rect">
            <a:avLst/>
          </a:prstGeom>
          <a:noFill/>
          <a:ln>
            <a:noFill/>
          </a:ln>
        </p:spPr>
        <p:txBody>
          <a:bodyPr spcFirstLastPara="1" wrap="square" lIns="140550" tIns="70250" rIns="140550" bIns="70250" anchor="t" anchorCtr="0">
            <a:normAutofit/>
          </a:bodyPr>
          <a:lstStyle>
            <a:lvl1pPr marL="457200" lvl="0" indent="-406400" algn="l" rtl="0">
              <a:lnSpc>
                <a:spcPct val="90000"/>
              </a:lnSpc>
              <a:spcBef>
                <a:spcPts val="1200"/>
              </a:spcBef>
              <a:spcAft>
                <a:spcPts val="0"/>
              </a:spcAft>
              <a:buClr>
                <a:schemeClr val="dk1"/>
              </a:buClr>
              <a:buSzPts val="2800"/>
              <a:buChar char="•"/>
              <a:defRPr/>
            </a:lvl1pPr>
            <a:lvl2pPr marL="914400" lvl="1" indent="-406400" algn="l" rtl="0">
              <a:lnSpc>
                <a:spcPct val="90000"/>
              </a:lnSpc>
              <a:spcBef>
                <a:spcPts val="600"/>
              </a:spcBef>
              <a:spcAft>
                <a:spcPts val="0"/>
              </a:spcAft>
              <a:buClr>
                <a:schemeClr val="dk1"/>
              </a:buClr>
              <a:buSzPts val="2800"/>
              <a:buChar char="•"/>
              <a:defRPr/>
            </a:lvl2pPr>
            <a:lvl3pPr marL="1371600" lvl="2" indent="-406400" algn="l" rtl="0">
              <a:lnSpc>
                <a:spcPct val="90000"/>
              </a:lnSpc>
              <a:spcBef>
                <a:spcPts val="600"/>
              </a:spcBef>
              <a:spcAft>
                <a:spcPts val="0"/>
              </a:spcAft>
              <a:buClr>
                <a:schemeClr val="dk1"/>
              </a:buClr>
              <a:buSzPts val="2800"/>
              <a:buChar char="•"/>
              <a:defRPr/>
            </a:lvl3pPr>
            <a:lvl4pPr marL="1828800" lvl="3" indent="-406400" algn="l" rtl="0">
              <a:lnSpc>
                <a:spcPct val="90000"/>
              </a:lnSpc>
              <a:spcBef>
                <a:spcPts val="600"/>
              </a:spcBef>
              <a:spcAft>
                <a:spcPts val="0"/>
              </a:spcAft>
              <a:buClr>
                <a:schemeClr val="dk1"/>
              </a:buClr>
              <a:buSzPts val="2800"/>
              <a:buChar char="•"/>
              <a:defRPr/>
            </a:lvl4pPr>
            <a:lvl5pPr marL="2286000" lvl="4" indent="-406400" algn="l" rtl="0">
              <a:lnSpc>
                <a:spcPct val="90000"/>
              </a:lnSpc>
              <a:spcBef>
                <a:spcPts val="600"/>
              </a:spcBef>
              <a:spcAft>
                <a:spcPts val="0"/>
              </a:spcAft>
              <a:buClr>
                <a:schemeClr val="dk1"/>
              </a:buClr>
              <a:buSzPts val="2800"/>
              <a:buChar char="•"/>
              <a:defRPr/>
            </a:lvl5pPr>
            <a:lvl6pPr marL="2743200" lvl="5" indent="-406400" algn="l" rtl="0">
              <a:lnSpc>
                <a:spcPct val="90000"/>
              </a:lnSpc>
              <a:spcBef>
                <a:spcPts val="600"/>
              </a:spcBef>
              <a:spcAft>
                <a:spcPts val="0"/>
              </a:spcAft>
              <a:buClr>
                <a:schemeClr val="dk1"/>
              </a:buClr>
              <a:buSzPts val="2800"/>
              <a:buChar char="•"/>
              <a:defRPr/>
            </a:lvl6pPr>
            <a:lvl7pPr marL="3200400" lvl="6" indent="-406400" algn="l" rtl="0">
              <a:lnSpc>
                <a:spcPct val="90000"/>
              </a:lnSpc>
              <a:spcBef>
                <a:spcPts val="600"/>
              </a:spcBef>
              <a:spcAft>
                <a:spcPts val="0"/>
              </a:spcAft>
              <a:buClr>
                <a:schemeClr val="dk1"/>
              </a:buClr>
              <a:buSzPts val="2800"/>
              <a:buChar char="•"/>
              <a:defRPr/>
            </a:lvl7pPr>
            <a:lvl8pPr marL="3657600" lvl="7" indent="-406400" algn="l" rtl="0">
              <a:lnSpc>
                <a:spcPct val="90000"/>
              </a:lnSpc>
              <a:spcBef>
                <a:spcPts val="600"/>
              </a:spcBef>
              <a:spcAft>
                <a:spcPts val="0"/>
              </a:spcAft>
              <a:buClr>
                <a:schemeClr val="dk1"/>
              </a:buClr>
              <a:buSzPts val="2800"/>
              <a:buChar char="•"/>
              <a:defRPr/>
            </a:lvl8pPr>
            <a:lvl9pPr marL="4114800" lvl="8" indent="-406400" algn="l" rtl="0">
              <a:lnSpc>
                <a:spcPct val="90000"/>
              </a:lnSpc>
              <a:spcBef>
                <a:spcPts val="600"/>
              </a:spcBef>
              <a:spcAft>
                <a:spcPts val="0"/>
              </a:spcAft>
              <a:buClr>
                <a:schemeClr val="dk1"/>
              </a:buClr>
              <a:buSzPts val="2800"/>
              <a:buChar char="•"/>
              <a:defRPr/>
            </a:lvl9pPr>
          </a:lstStyle>
          <a:p>
            <a:endParaRPr/>
          </a:p>
        </p:txBody>
      </p:sp>
      <p:sp>
        <p:nvSpPr>
          <p:cNvPr id="107" name="Google Shape;107;p17"/>
          <p:cNvSpPr txBox="1">
            <a:spLocks noGrp="1"/>
          </p:cNvSpPr>
          <p:nvPr>
            <p:ph type="body" idx="2"/>
          </p:nvPr>
        </p:nvSpPr>
        <p:spPr>
          <a:xfrm>
            <a:off x="7654501" y="2846250"/>
            <a:ext cx="6426300" cy="6783900"/>
          </a:xfrm>
          <a:prstGeom prst="rect">
            <a:avLst/>
          </a:prstGeom>
          <a:noFill/>
          <a:ln>
            <a:noFill/>
          </a:ln>
        </p:spPr>
        <p:txBody>
          <a:bodyPr spcFirstLastPara="1" wrap="square" lIns="140550" tIns="70250" rIns="140550" bIns="70250" anchor="t" anchorCtr="0">
            <a:normAutofit/>
          </a:bodyPr>
          <a:lstStyle>
            <a:lvl1pPr marL="457200" lvl="0" indent="-406400" algn="l" rtl="0">
              <a:lnSpc>
                <a:spcPct val="90000"/>
              </a:lnSpc>
              <a:spcBef>
                <a:spcPts val="1200"/>
              </a:spcBef>
              <a:spcAft>
                <a:spcPts val="0"/>
              </a:spcAft>
              <a:buClr>
                <a:schemeClr val="dk1"/>
              </a:buClr>
              <a:buSzPts val="2800"/>
              <a:buChar char="•"/>
              <a:defRPr/>
            </a:lvl1pPr>
            <a:lvl2pPr marL="914400" lvl="1" indent="-406400" algn="l" rtl="0">
              <a:lnSpc>
                <a:spcPct val="90000"/>
              </a:lnSpc>
              <a:spcBef>
                <a:spcPts val="600"/>
              </a:spcBef>
              <a:spcAft>
                <a:spcPts val="0"/>
              </a:spcAft>
              <a:buClr>
                <a:schemeClr val="dk1"/>
              </a:buClr>
              <a:buSzPts val="2800"/>
              <a:buChar char="•"/>
              <a:defRPr/>
            </a:lvl2pPr>
            <a:lvl3pPr marL="1371600" lvl="2" indent="-406400" algn="l" rtl="0">
              <a:lnSpc>
                <a:spcPct val="90000"/>
              </a:lnSpc>
              <a:spcBef>
                <a:spcPts val="600"/>
              </a:spcBef>
              <a:spcAft>
                <a:spcPts val="0"/>
              </a:spcAft>
              <a:buClr>
                <a:schemeClr val="dk1"/>
              </a:buClr>
              <a:buSzPts val="2800"/>
              <a:buChar char="•"/>
              <a:defRPr/>
            </a:lvl3pPr>
            <a:lvl4pPr marL="1828800" lvl="3" indent="-406400" algn="l" rtl="0">
              <a:lnSpc>
                <a:spcPct val="90000"/>
              </a:lnSpc>
              <a:spcBef>
                <a:spcPts val="600"/>
              </a:spcBef>
              <a:spcAft>
                <a:spcPts val="0"/>
              </a:spcAft>
              <a:buClr>
                <a:schemeClr val="dk1"/>
              </a:buClr>
              <a:buSzPts val="2800"/>
              <a:buChar char="•"/>
              <a:defRPr/>
            </a:lvl4pPr>
            <a:lvl5pPr marL="2286000" lvl="4" indent="-406400" algn="l" rtl="0">
              <a:lnSpc>
                <a:spcPct val="90000"/>
              </a:lnSpc>
              <a:spcBef>
                <a:spcPts val="600"/>
              </a:spcBef>
              <a:spcAft>
                <a:spcPts val="0"/>
              </a:spcAft>
              <a:buClr>
                <a:schemeClr val="dk1"/>
              </a:buClr>
              <a:buSzPts val="2800"/>
              <a:buChar char="•"/>
              <a:defRPr/>
            </a:lvl5pPr>
            <a:lvl6pPr marL="2743200" lvl="5" indent="-406400" algn="l" rtl="0">
              <a:lnSpc>
                <a:spcPct val="90000"/>
              </a:lnSpc>
              <a:spcBef>
                <a:spcPts val="600"/>
              </a:spcBef>
              <a:spcAft>
                <a:spcPts val="0"/>
              </a:spcAft>
              <a:buClr>
                <a:schemeClr val="dk1"/>
              </a:buClr>
              <a:buSzPts val="2800"/>
              <a:buChar char="•"/>
              <a:defRPr/>
            </a:lvl6pPr>
            <a:lvl7pPr marL="3200400" lvl="6" indent="-406400" algn="l" rtl="0">
              <a:lnSpc>
                <a:spcPct val="90000"/>
              </a:lnSpc>
              <a:spcBef>
                <a:spcPts val="600"/>
              </a:spcBef>
              <a:spcAft>
                <a:spcPts val="0"/>
              </a:spcAft>
              <a:buClr>
                <a:schemeClr val="dk1"/>
              </a:buClr>
              <a:buSzPts val="2800"/>
              <a:buChar char="•"/>
              <a:defRPr/>
            </a:lvl7pPr>
            <a:lvl8pPr marL="3657600" lvl="7" indent="-406400" algn="l" rtl="0">
              <a:lnSpc>
                <a:spcPct val="90000"/>
              </a:lnSpc>
              <a:spcBef>
                <a:spcPts val="600"/>
              </a:spcBef>
              <a:spcAft>
                <a:spcPts val="0"/>
              </a:spcAft>
              <a:buClr>
                <a:schemeClr val="dk1"/>
              </a:buClr>
              <a:buSzPts val="2800"/>
              <a:buChar char="•"/>
              <a:defRPr/>
            </a:lvl8pPr>
            <a:lvl9pPr marL="4114800" lvl="8" indent="-406400" algn="l" rtl="0">
              <a:lnSpc>
                <a:spcPct val="90000"/>
              </a:lnSpc>
              <a:spcBef>
                <a:spcPts val="600"/>
              </a:spcBef>
              <a:spcAft>
                <a:spcPts val="0"/>
              </a:spcAft>
              <a:buClr>
                <a:schemeClr val="dk1"/>
              </a:buClr>
              <a:buSzPts val="2800"/>
              <a:buChar char="•"/>
              <a:defRPr/>
            </a:lvl9pPr>
          </a:lstStyle>
          <a:p>
            <a:endParaRPr/>
          </a:p>
        </p:txBody>
      </p:sp>
      <p:sp>
        <p:nvSpPr>
          <p:cNvPr id="108" name="Google Shape;108;p17"/>
          <p:cNvSpPr txBox="1">
            <a:spLocks noGrp="1"/>
          </p:cNvSpPr>
          <p:nvPr>
            <p:ph type="dt" idx="10"/>
          </p:nvPr>
        </p:nvSpPr>
        <p:spPr>
          <a:xfrm>
            <a:off x="1039501" y="9909902"/>
            <a:ext cx="3402300" cy="569100"/>
          </a:xfrm>
          <a:prstGeom prst="rect">
            <a:avLst/>
          </a:prstGeom>
          <a:noFill/>
          <a:ln>
            <a:noFill/>
          </a:ln>
        </p:spPr>
        <p:txBody>
          <a:bodyPr spcFirstLastPara="1" wrap="square" lIns="140550" tIns="70250" rIns="140550" bIns="70250" anchor="ctr" anchorCtr="0">
            <a:noAutofit/>
          </a:bodyPr>
          <a:lstStyle>
            <a:lvl1pPr lvl="0" algn="l"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09" name="Google Shape;109;p17"/>
          <p:cNvSpPr txBox="1">
            <a:spLocks noGrp="1"/>
          </p:cNvSpPr>
          <p:nvPr>
            <p:ph type="ftr" idx="11"/>
          </p:nvPr>
        </p:nvSpPr>
        <p:spPr>
          <a:xfrm>
            <a:off x="5008501" y="9909902"/>
            <a:ext cx="5103000" cy="569100"/>
          </a:xfrm>
          <a:prstGeom prst="rect">
            <a:avLst/>
          </a:prstGeom>
          <a:noFill/>
          <a:ln>
            <a:noFill/>
          </a:ln>
        </p:spPr>
        <p:txBody>
          <a:bodyPr spcFirstLastPara="1" wrap="square" lIns="140550" tIns="70250" rIns="140550" bIns="70250" anchor="ctr" anchorCtr="0">
            <a:noAutofit/>
          </a:bodyPr>
          <a:lstStyle>
            <a:lvl1pPr lvl="0" algn="ctr"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10" name="Google Shape;110;p17"/>
          <p:cNvSpPr txBox="1">
            <a:spLocks noGrp="1"/>
          </p:cNvSpPr>
          <p:nvPr>
            <p:ph type="sldNum" idx="12"/>
          </p:nvPr>
        </p:nvSpPr>
        <p:spPr>
          <a:xfrm>
            <a:off x="10678501" y="9909902"/>
            <a:ext cx="3402300" cy="569100"/>
          </a:xfrm>
          <a:prstGeom prst="rect">
            <a:avLst/>
          </a:prstGeom>
          <a:noFill/>
          <a:ln>
            <a:noFill/>
          </a:ln>
        </p:spPr>
        <p:txBody>
          <a:bodyPr spcFirstLastPara="1" wrap="square" lIns="140550" tIns="70250" rIns="140550" bIns="702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41470" y="569252"/>
            <a:ext cx="13041000" cy="2066700"/>
          </a:xfrm>
          <a:prstGeom prst="rect">
            <a:avLst/>
          </a:prstGeom>
          <a:noFill/>
          <a:ln>
            <a:noFill/>
          </a:ln>
        </p:spPr>
        <p:txBody>
          <a:bodyPr spcFirstLastPara="1" wrap="square" lIns="140550" tIns="70250" rIns="140550" bIns="70250" anchor="ctr" anchorCtr="0">
            <a:normAutofit/>
          </a:bodyPr>
          <a:lstStyle>
            <a:lvl1pPr lvl="0" algn="l" rtl="0">
              <a:lnSpc>
                <a:spcPct val="90000"/>
              </a:lnSpc>
              <a:spcBef>
                <a:spcPts val="0"/>
              </a:spcBef>
              <a:spcAft>
                <a:spcPts val="0"/>
              </a:spcAft>
              <a:buClr>
                <a:schemeClr val="dk1"/>
              </a:buClr>
              <a:buSzPts val="28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13" name="Google Shape;113;p18"/>
          <p:cNvSpPr txBox="1">
            <a:spLocks noGrp="1"/>
          </p:cNvSpPr>
          <p:nvPr>
            <p:ph type="body" idx="1"/>
          </p:nvPr>
        </p:nvSpPr>
        <p:spPr>
          <a:xfrm>
            <a:off x="1041470" y="2621026"/>
            <a:ext cx="6396600" cy="1284300"/>
          </a:xfrm>
          <a:prstGeom prst="rect">
            <a:avLst/>
          </a:prstGeom>
          <a:noFill/>
          <a:ln>
            <a:noFill/>
          </a:ln>
        </p:spPr>
        <p:txBody>
          <a:bodyPr spcFirstLastPara="1" wrap="square" lIns="140550" tIns="70250" rIns="140550" bIns="70250" anchor="b" anchorCtr="0">
            <a:normAutofit/>
          </a:bodyPr>
          <a:lstStyle>
            <a:lvl1pPr marL="457200" lvl="0" indent="-228600" algn="l" rtl="0">
              <a:lnSpc>
                <a:spcPct val="90000"/>
              </a:lnSpc>
              <a:spcBef>
                <a:spcPts val="1200"/>
              </a:spcBef>
              <a:spcAft>
                <a:spcPts val="0"/>
              </a:spcAft>
              <a:buClr>
                <a:schemeClr val="dk1"/>
              </a:buClr>
              <a:buSzPts val="3000"/>
              <a:buNone/>
              <a:defRPr sz="3000" b="1"/>
            </a:lvl1pPr>
            <a:lvl2pPr marL="914400" lvl="1" indent="-228600" algn="l" rtl="0">
              <a:lnSpc>
                <a:spcPct val="90000"/>
              </a:lnSpc>
              <a:spcBef>
                <a:spcPts val="600"/>
              </a:spcBef>
              <a:spcAft>
                <a:spcPts val="0"/>
              </a:spcAft>
              <a:buClr>
                <a:schemeClr val="dk1"/>
              </a:buClr>
              <a:buSzPts val="2500"/>
              <a:buNone/>
              <a:defRPr sz="2500" b="1"/>
            </a:lvl2pPr>
            <a:lvl3pPr marL="1371600" lvl="2" indent="-228600" algn="l" rtl="0">
              <a:lnSpc>
                <a:spcPct val="90000"/>
              </a:lnSpc>
              <a:spcBef>
                <a:spcPts val="600"/>
              </a:spcBef>
              <a:spcAft>
                <a:spcPts val="0"/>
              </a:spcAft>
              <a:buClr>
                <a:schemeClr val="dk1"/>
              </a:buClr>
              <a:buSzPts val="2200"/>
              <a:buNone/>
              <a:defRPr sz="2200" b="1"/>
            </a:lvl3pPr>
            <a:lvl4pPr marL="1828800" lvl="3" indent="-228600" algn="l" rtl="0">
              <a:lnSpc>
                <a:spcPct val="90000"/>
              </a:lnSpc>
              <a:spcBef>
                <a:spcPts val="600"/>
              </a:spcBef>
              <a:spcAft>
                <a:spcPts val="0"/>
              </a:spcAft>
              <a:buClr>
                <a:schemeClr val="dk1"/>
              </a:buClr>
              <a:buSzPts val="2000"/>
              <a:buNone/>
              <a:defRPr sz="2000" b="1"/>
            </a:lvl4pPr>
            <a:lvl5pPr marL="2286000" lvl="4" indent="-228600" algn="l" rtl="0">
              <a:lnSpc>
                <a:spcPct val="90000"/>
              </a:lnSpc>
              <a:spcBef>
                <a:spcPts val="600"/>
              </a:spcBef>
              <a:spcAft>
                <a:spcPts val="0"/>
              </a:spcAft>
              <a:buClr>
                <a:schemeClr val="dk1"/>
              </a:buClr>
              <a:buSzPts val="2000"/>
              <a:buNone/>
              <a:defRPr sz="2000" b="1"/>
            </a:lvl5pPr>
            <a:lvl6pPr marL="2743200" lvl="5" indent="-228600" algn="l" rtl="0">
              <a:lnSpc>
                <a:spcPct val="90000"/>
              </a:lnSpc>
              <a:spcBef>
                <a:spcPts val="600"/>
              </a:spcBef>
              <a:spcAft>
                <a:spcPts val="0"/>
              </a:spcAft>
              <a:buClr>
                <a:schemeClr val="dk1"/>
              </a:buClr>
              <a:buSzPts val="2000"/>
              <a:buNone/>
              <a:defRPr sz="2000" b="1"/>
            </a:lvl6pPr>
            <a:lvl7pPr marL="3200400" lvl="6" indent="-228600" algn="l" rtl="0">
              <a:lnSpc>
                <a:spcPct val="90000"/>
              </a:lnSpc>
              <a:spcBef>
                <a:spcPts val="600"/>
              </a:spcBef>
              <a:spcAft>
                <a:spcPts val="0"/>
              </a:spcAft>
              <a:buClr>
                <a:schemeClr val="dk1"/>
              </a:buClr>
              <a:buSzPts val="2000"/>
              <a:buNone/>
              <a:defRPr sz="2000" b="1"/>
            </a:lvl7pPr>
            <a:lvl8pPr marL="3657600" lvl="7" indent="-228600" algn="l" rtl="0">
              <a:lnSpc>
                <a:spcPct val="90000"/>
              </a:lnSpc>
              <a:spcBef>
                <a:spcPts val="600"/>
              </a:spcBef>
              <a:spcAft>
                <a:spcPts val="0"/>
              </a:spcAft>
              <a:buClr>
                <a:schemeClr val="dk1"/>
              </a:buClr>
              <a:buSzPts val="2000"/>
              <a:buNone/>
              <a:defRPr sz="2000" b="1"/>
            </a:lvl8pPr>
            <a:lvl9pPr marL="4114800" lvl="8" indent="-228600" algn="l" rtl="0">
              <a:lnSpc>
                <a:spcPct val="90000"/>
              </a:lnSpc>
              <a:spcBef>
                <a:spcPts val="600"/>
              </a:spcBef>
              <a:spcAft>
                <a:spcPts val="0"/>
              </a:spcAft>
              <a:buClr>
                <a:schemeClr val="dk1"/>
              </a:buClr>
              <a:buSzPts val="2000"/>
              <a:buNone/>
              <a:defRPr sz="2000" b="1"/>
            </a:lvl9pPr>
          </a:lstStyle>
          <a:p>
            <a:endParaRPr/>
          </a:p>
        </p:txBody>
      </p:sp>
      <p:sp>
        <p:nvSpPr>
          <p:cNvPr id="114" name="Google Shape;114;p18"/>
          <p:cNvSpPr txBox="1">
            <a:spLocks noGrp="1"/>
          </p:cNvSpPr>
          <p:nvPr>
            <p:ph type="body" idx="2"/>
          </p:nvPr>
        </p:nvSpPr>
        <p:spPr>
          <a:xfrm>
            <a:off x="1041470" y="3905550"/>
            <a:ext cx="6396600" cy="5744400"/>
          </a:xfrm>
          <a:prstGeom prst="rect">
            <a:avLst/>
          </a:prstGeom>
          <a:noFill/>
          <a:ln>
            <a:noFill/>
          </a:ln>
        </p:spPr>
        <p:txBody>
          <a:bodyPr spcFirstLastPara="1" wrap="square" lIns="140550" tIns="70250" rIns="140550" bIns="70250" anchor="t" anchorCtr="0">
            <a:normAutofit/>
          </a:bodyPr>
          <a:lstStyle>
            <a:lvl1pPr marL="457200" lvl="0" indent="-406400" algn="l" rtl="0">
              <a:lnSpc>
                <a:spcPct val="90000"/>
              </a:lnSpc>
              <a:spcBef>
                <a:spcPts val="1200"/>
              </a:spcBef>
              <a:spcAft>
                <a:spcPts val="0"/>
              </a:spcAft>
              <a:buClr>
                <a:schemeClr val="dk1"/>
              </a:buClr>
              <a:buSzPts val="2800"/>
              <a:buChar char="•"/>
              <a:defRPr/>
            </a:lvl1pPr>
            <a:lvl2pPr marL="914400" lvl="1" indent="-406400" algn="l" rtl="0">
              <a:lnSpc>
                <a:spcPct val="90000"/>
              </a:lnSpc>
              <a:spcBef>
                <a:spcPts val="600"/>
              </a:spcBef>
              <a:spcAft>
                <a:spcPts val="0"/>
              </a:spcAft>
              <a:buClr>
                <a:schemeClr val="dk1"/>
              </a:buClr>
              <a:buSzPts val="2800"/>
              <a:buChar char="•"/>
              <a:defRPr/>
            </a:lvl2pPr>
            <a:lvl3pPr marL="1371600" lvl="2" indent="-406400" algn="l" rtl="0">
              <a:lnSpc>
                <a:spcPct val="90000"/>
              </a:lnSpc>
              <a:spcBef>
                <a:spcPts val="600"/>
              </a:spcBef>
              <a:spcAft>
                <a:spcPts val="0"/>
              </a:spcAft>
              <a:buClr>
                <a:schemeClr val="dk1"/>
              </a:buClr>
              <a:buSzPts val="2800"/>
              <a:buChar char="•"/>
              <a:defRPr/>
            </a:lvl3pPr>
            <a:lvl4pPr marL="1828800" lvl="3" indent="-406400" algn="l" rtl="0">
              <a:lnSpc>
                <a:spcPct val="90000"/>
              </a:lnSpc>
              <a:spcBef>
                <a:spcPts val="600"/>
              </a:spcBef>
              <a:spcAft>
                <a:spcPts val="0"/>
              </a:spcAft>
              <a:buClr>
                <a:schemeClr val="dk1"/>
              </a:buClr>
              <a:buSzPts val="2800"/>
              <a:buChar char="•"/>
              <a:defRPr/>
            </a:lvl4pPr>
            <a:lvl5pPr marL="2286000" lvl="4" indent="-406400" algn="l" rtl="0">
              <a:lnSpc>
                <a:spcPct val="90000"/>
              </a:lnSpc>
              <a:spcBef>
                <a:spcPts val="600"/>
              </a:spcBef>
              <a:spcAft>
                <a:spcPts val="0"/>
              </a:spcAft>
              <a:buClr>
                <a:schemeClr val="dk1"/>
              </a:buClr>
              <a:buSzPts val="2800"/>
              <a:buChar char="•"/>
              <a:defRPr/>
            </a:lvl5pPr>
            <a:lvl6pPr marL="2743200" lvl="5" indent="-406400" algn="l" rtl="0">
              <a:lnSpc>
                <a:spcPct val="90000"/>
              </a:lnSpc>
              <a:spcBef>
                <a:spcPts val="600"/>
              </a:spcBef>
              <a:spcAft>
                <a:spcPts val="0"/>
              </a:spcAft>
              <a:buClr>
                <a:schemeClr val="dk1"/>
              </a:buClr>
              <a:buSzPts val="2800"/>
              <a:buChar char="•"/>
              <a:defRPr/>
            </a:lvl6pPr>
            <a:lvl7pPr marL="3200400" lvl="6" indent="-406400" algn="l" rtl="0">
              <a:lnSpc>
                <a:spcPct val="90000"/>
              </a:lnSpc>
              <a:spcBef>
                <a:spcPts val="600"/>
              </a:spcBef>
              <a:spcAft>
                <a:spcPts val="0"/>
              </a:spcAft>
              <a:buClr>
                <a:schemeClr val="dk1"/>
              </a:buClr>
              <a:buSzPts val="2800"/>
              <a:buChar char="•"/>
              <a:defRPr/>
            </a:lvl7pPr>
            <a:lvl8pPr marL="3657600" lvl="7" indent="-406400" algn="l" rtl="0">
              <a:lnSpc>
                <a:spcPct val="90000"/>
              </a:lnSpc>
              <a:spcBef>
                <a:spcPts val="600"/>
              </a:spcBef>
              <a:spcAft>
                <a:spcPts val="0"/>
              </a:spcAft>
              <a:buClr>
                <a:schemeClr val="dk1"/>
              </a:buClr>
              <a:buSzPts val="2800"/>
              <a:buChar char="•"/>
              <a:defRPr/>
            </a:lvl8pPr>
            <a:lvl9pPr marL="4114800" lvl="8" indent="-406400" algn="l" rtl="0">
              <a:lnSpc>
                <a:spcPct val="90000"/>
              </a:lnSpc>
              <a:spcBef>
                <a:spcPts val="600"/>
              </a:spcBef>
              <a:spcAft>
                <a:spcPts val="0"/>
              </a:spcAft>
              <a:buClr>
                <a:schemeClr val="dk1"/>
              </a:buClr>
              <a:buSzPts val="2800"/>
              <a:buChar char="•"/>
              <a:defRPr/>
            </a:lvl9pPr>
          </a:lstStyle>
          <a:p>
            <a:endParaRPr/>
          </a:p>
        </p:txBody>
      </p:sp>
      <p:sp>
        <p:nvSpPr>
          <p:cNvPr id="115" name="Google Shape;115;p18"/>
          <p:cNvSpPr txBox="1">
            <a:spLocks noGrp="1"/>
          </p:cNvSpPr>
          <p:nvPr>
            <p:ph type="body" idx="3"/>
          </p:nvPr>
        </p:nvSpPr>
        <p:spPr>
          <a:xfrm>
            <a:off x="7654501" y="2621026"/>
            <a:ext cx="6428100" cy="1284300"/>
          </a:xfrm>
          <a:prstGeom prst="rect">
            <a:avLst/>
          </a:prstGeom>
          <a:noFill/>
          <a:ln>
            <a:noFill/>
          </a:ln>
        </p:spPr>
        <p:txBody>
          <a:bodyPr spcFirstLastPara="1" wrap="square" lIns="140550" tIns="70250" rIns="140550" bIns="70250" anchor="b" anchorCtr="0">
            <a:normAutofit/>
          </a:bodyPr>
          <a:lstStyle>
            <a:lvl1pPr marL="457200" lvl="0" indent="-228600" algn="l" rtl="0">
              <a:lnSpc>
                <a:spcPct val="90000"/>
              </a:lnSpc>
              <a:spcBef>
                <a:spcPts val="1200"/>
              </a:spcBef>
              <a:spcAft>
                <a:spcPts val="0"/>
              </a:spcAft>
              <a:buClr>
                <a:schemeClr val="dk1"/>
              </a:buClr>
              <a:buSzPts val="3000"/>
              <a:buNone/>
              <a:defRPr sz="3000" b="1"/>
            </a:lvl1pPr>
            <a:lvl2pPr marL="914400" lvl="1" indent="-228600" algn="l" rtl="0">
              <a:lnSpc>
                <a:spcPct val="90000"/>
              </a:lnSpc>
              <a:spcBef>
                <a:spcPts val="600"/>
              </a:spcBef>
              <a:spcAft>
                <a:spcPts val="0"/>
              </a:spcAft>
              <a:buClr>
                <a:schemeClr val="dk1"/>
              </a:buClr>
              <a:buSzPts val="2500"/>
              <a:buNone/>
              <a:defRPr sz="2500" b="1"/>
            </a:lvl2pPr>
            <a:lvl3pPr marL="1371600" lvl="2" indent="-228600" algn="l" rtl="0">
              <a:lnSpc>
                <a:spcPct val="90000"/>
              </a:lnSpc>
              <a:spcBef>
                <a:spcPts val="600"/>
              </a:spcBef>
              <a:spcAft>
                <a:spcPts val="0"/>
              </a:spcAft>
              <a:buClr>
                <a:schemeClr val="dk1"/>
              </a:buClr>
              <a:buSzPts val="2200"/>
              <a:buNone/>
              <a:defRPr sz="2200" b="1"/>
            </a:lvl3pPr>
            <a:lvl4pPr marL="1828800" lvl="3" indent="-228600" algn="l" rtl="0">
              <a:lnSpc>
                <a:spcPct val="90000"/>
              </a:lnSpc>
              <a:spcBef>
                <a:spcPts val="600"/>
              </a:spcBef>
              <a:spcAft>
                <a:spcPts val="0"/>
              </a:spcAft>
              <a:buClr>
                <a:schemeClr val="dk1"/>
              </a:buClr>
              <a:buSzPts val="2000"/>
              <a:buNone/>
              <a:defRPr sz="2000" b="1"/>
            </a:lvl4pPr>
            <a:lvl5pPr marL="2286000" lvl="4" indent="-228600" algn="l" rtl="0">
              <a:lnSpc>
                <a:spcPct val="90000"/>
              </a:lnSpc>
              <a:spcBef>
                <a:spcPts val="600"/>
              </a:spcBef>
              <a:spcAft>
                <a:spcPts val="0"/>
              </a:spcAft>
              <a:buClr>
                <a:schemeClr val="dk1"/>
              </a:buClr>
              <a:buSzPts val="2000"/>
              <a:buNone/>
              <a:defRPr sz="2000" b="1"/>
            </a:lvl5pPr>
            <a:lvl6pPr marL="2743200" lvl="5" indent="-228600" algn="l" rtl="0">
              <a:lnSpc>
                <a:spcPct val="90000"/>
              </a:lnSpc>
              <a:spcBef>
                <a:spcPts val="600"/>
              </a:spcBef>
              <a:spcAft>
                <a:spcPts val="0"/>
              </a:spcAft>
              <a:buClr>
                <a:schemeClr val="dk1"/>
              </a:buClr>
              <a:buSzPts val="2000"/>
              <a:buNone/>
              <a:defRPr sz="2000" b="1"/>
            </a:lvl6pPr>
            <a:lvl7pPr marL="3200400" lvl="6" indent="-228600" algn="l" rtl="0">
              <a:lnSpc>
                <a:spcPct val="90000"/>
              </a:lnSpc>
              <a:spcBef>
                <a:spcPts val="600"/>
              </a:spcBef>
              <a:spcAft>
                <a:spcPts val="0"/>
              </a:spcAft>
              <a:buClr>
                <a:schemeClr val="dk1"/>
              </a:buClr>
              <a:buSzPts val="2000"/>
              <a:buNone/>
              <a:defRPr sz="2000" b="1"/>
            </a:lvl7pPr>
            <a:lvl8pPr marL="3657600" lvl="7" indent="-228600" algn="l" rtl="0">
              <a:lnSpc>
                <a:spcPct val="90000"/>
              </a:lnSpc>
              <a:spcBef>
                <a:spcPts val="600"/>
              </a:spcBef>
              <a:spcAft>
                <a:spcPts val="0"/>
              </a:spcAft>
              <a:buClr>
                <a:schemeClr val="dk1"/>
              </a:buClr>
              <a:buSzPts val="2000"/>
              <a:buNone/>
              <a:defRPr sz="2000" b="1"/>
            </a:lvl8pPr>
            <a:lvl9pPr marL="4114800" lvl="8" indent="-228600" algn="l" rtl="0">
              <a:lnSpc>
                <a:spcPct val="90000"/>
              </a:lnSpc>
              <a:spcBef>
                <a:spcPts val="600"/>
              </a:spcBef>
              <a:spcAft>
                <a:spcPts val="0"/>
              </a:spcAft>
              <a:buClr>
                <a:schemeClr val="dk1"/>
              </a:buClr>
              <a:buSzPts val="2000"/>
              <a:buNone/>
              <a:defRPr sz="2000" b="1"/>
            </a:lvl9pPr>
          </a:lstStyle>
          <a:p>
            <a:endParaRPr/>
          </a:p>
        </p:txBody>
      </p:sp>
      <p:sp>
        <p:nvSpPr>
          <p:cNvPr id="116" name="Google Shape;116;p18"/>
          <p:cNvSpPr txBox="1">
            <a:spLocks noGrp="1"/>
          </p:cNvSpPr>
          <p:nvPr>
            <p:ph type="body" idx="4"/>
          </p:nvPr>
        </p:nvSpPr>
        <p:spPr>
          <a:xfrm>
            <a:off x="7654501" y="3905550"/>
            <a:ext cx="6428100" cy="5744400"/>
          </a:xfrm>
          <a:prstGeom prst="rect">
            <a:avLst/>
          </a:prstGeom>
          <a:noFill/>
          <a:ln>
            <a:noFill/>
          </a:ln>
        </p:spPr>
        <p:txBody>
          <a:bodyPr spcFirstLastPara="1" wrap="square" lIns="140550" tIns="70250" rIns="140550" bIns="70250" anchor="t" anchorCtr="0">
            <a:normAutofit/>
          </a:bodyPr>
          <a:lstStyle>
            <a:lvl1pPr marL="457200" lvl="0" indent="-406400" algn="l" rtl="0">
              <a:lnSpc>
                <a:spcPct val="90000"/>
              </a:lnSpc>
              <a:spcBef>
                <a:spcPts val="1200"/>
              </a:spcBef>
              <a:spcAft>
                <a:spcPts val="0"/>
              </a:spcAft>
              <a:buClr>
                <a:schemeClr val="dk1"/>
              </a:buClr>
              <a:buSzPts val="2800"/>
              <a:buChar char="•"/>
              <a:defRPr/>
            </a:lvl1pPr>
            <a:lvl2pPr marL="914400" lvl="1" indent="-406400" algn="l" rtl="0">
              <a:lnSpc>
                <a:spcPct val="90000"/>
              </a:lnSpc>
              <a:spcBef>
                <a:spcPts val="600"/>
              </a:spcBef>
              <a:spcAft>
                <a:spcPts val="0"/>
              </a:spcAft>
              <a:buClr>
                <a:schemeClr val="dk1"/>
              </a:buClr>
              <a:buSzPts val="2800"/>
              <a:buChar char="•"/>
              <a:defRPr/>
            </a:lvl2pPr>
            <a:lvl3pPr marL="1371600" lvl="2" indent="-406400" algn="l" rtl="0">
              <a:lnSpc>
                <a:spcPct val="90000"/>
              </a:lnSpc>
              <a:spcBef>
                <a:spcPts val="600"/>
              </a:spcBef>
              <a:spcAft>
                <a:spcPts val="0"/>
              </a:spcAft>
              <a:buClr>
                <a:schemeClr val="dk1"/>
              </a:buClr>
              <a:buSzPts val="2800"/>
              <a:buChar char="•"/>
              <a:defRPr/>
            </a:lvl3pPr>
            <a:lvl4pPr marL="1828800" lvl="3" indent="-406400" algn="l" rtl="0">
              <a:lnSpc>
                <a:spcPct val="90000"/>
              </a:lnSpc>
              <a:spcBef>
                <a:spcPts val="600"/>
              </a:spcBef>
              <a:spcAft>
                <a:spcPts val="0"/>
              </a:spcAft>
              <a:buClr>
                <a:schemeClr val="dk1"/>
              </a:buClr>
              <a:buSzPts val="2800"/>
              <a:buChar char="•"/>
              <a:defRPr/>
            </a:lvl4pPr>
            <a:lvl5pPr marL="2286000" lvl="4" indent="-406400" algn="l" rtl="0">
              <a:lnSpc>
                <a:spcPct val="90000"/>
              </a:lnSpc>
              <a:spcBef>
                <a:spcPts val="600"/>
              </a:spcBef>
              <a:spcAft>
                <a:spcPts val="0"/>
              </a:spcAft>
              <a:buClr>
                <a:schemeClr val="dk1"/>
              </a:buClr>
              <a:buSzPts val="2800"/>
              <a:buChar char="•"/>
              <a:defRPr/>
            </a:lvl5pPr>
            <a:lvl6pPr marL="2743200" lvl="5" indent="-406400" algn="l" rtl="0">
              <a:lnSpc>
                <a:spcPct val="90000"/>
              </a:lnSpc>
              <a:spcBef>
                <a:spcPts val="600"/>
              </a:spcBef>
              <a:spcAft>
                <a:spcPts val="0"/>
              </a:spcAft>
              <a:buClr>
                <a:schemeClr val="dk1"/>
              </a:buClr>
              <a:buSzPts val="2800"/>
              <a:buChar char="•"/>
              <a:defRPr/>
            </a:lvl6pPr>
            <a:lvl7pPr marL="3200400" lvl="6" indent="-406400" algn="l" rtl="0">
              <a:lnSpc>
                <a:spcPct val="90000"/>
              </a:lnSpc>
              <a:spcBef>
                <a:spcPts val="600"/>
              </a:spcBef>
              <a:spcAft>
                <a:spcPts val="0"/>
              </a:spcAft>
              <a:buClr>
                <a:schemeClr val="dk1"/>
              </a:buClr>
              <a:buSzPts val="2800"/>
              <a:buChar char="•"/>
              <a:defRPr/>
            </a:lvl7pPr>
            <a:lvl8pPr marL="3657600" lvl="7" indent="-406400" algn="l" rtl="0">
              <a:lnSpc>
                <a:spcPct val="90000"/>
              </a:lnSpc>
              <a:spcBef>
                <a:spcPts val="600"/>
              </a:spcBef>
              <a:spcAft>
                <a:spcPts val="0"/>
              </a:spcAft>
              <a:buClr>
                <a:schemeClr val="dk1"/>
              </a:buClr>
              <a:buSzPts val="2800"/>
              <a:buChar char="•"/>
              <a:defRPr/>
            </a:lvl8pPr>
            <a:lvl9pPr marL="4114800" lvl="8" indent="-406400" algn="l" rtl="0">
              <a:lnSpc>
                <a:spcPct val="90000"/>
              </a:lnSpc>
              <a:spcBef>
                <a:spcPts val="600"/>
              </a:spcBef>
              <a:spcAft>
                <a:spcPts val="0"/>
              </a:spcAft>
              <a:buClr>
                <a:schemeClr val="dk1"/>
              </a:buClr>
              <a:buSzPts val="2800"/>
              <a:buChar char="•"/>
              <a:defRPr/>
            </a:lvl9pPr>
          </a:lstStyle>
          <a:p>
            <a:endParaRPr/>
          </a:p>
        </p:txBody>
      </p:sp>
      <p:sp>
        <p:nvSpPr>
          <p:cNvPr id="117" name="Google Shape;117;p18"/>
          <p:cNvSpPr txBox="1">
            <a:spLocks noGrp="1"/>
          </p:cNvSpPr>
          <p:nvPr>
            <p:ph type="dt" idx="10"/>
          </p:nvPr>
        </p:nvSpPr>
        <p:spPr>
          <a:xfrm>
            <a:off x="1039501" y="9909902"/>
            <a:ext cx="3402300" cy="569100"/>
          </a:xfrm>
          <a:prstGeom prst="rect">
            <a:avLst/>
          </a:prstGeom>
          <a:noFill/>
          <a:ln>
            <a:noFill/>
          </a:ln>
        </p:spPr>
        <p:txBody>
          <a:bodyPr spcFirstLastPara="1" wrap="square" lIns="140550" tIns="70250" rIns="140550" bIns="70250" anchor="ctr" anchorCtr="0">
            <a:noAutofit/>
          </a:bodyPr>
          <a:lstStyle>
            <a:lvl1pPr lvl="0" algn="l"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18" name="Google Shape;118;p18"/>
          <p:cNvSpPr txBox="1">
            <a:spLocks noGrp="1"/>
          </p:cNvSpPr>
          <p:nvPr>
            <p:ph type="ftr" idx="11"/>
          </p:nvPr>
        </p:nvSpPr>
        <p:spPr>
          <a:xfrm>
            <a:off x="5008501" y="9909902"/>
            <a:ext cx="5103000" cy="569100"/>
          </a:xfrm>
          <a:prstGeom prst="rect">
            <a:avLst/>
          </a:prstGeom>
          <a:noFill/>
          <a:ln>
            <a:noFill/>
          </a:ln>
        </p:spPr>
        <p:txBody>
          <a:bodyPr spcFirstLastPara="1" wrap="square" lIns="140550" tIns="70250" rIns="140550" bIns="70250" anchor="ctr" anchorCtr="0">
            <a:noAutofit/>
          </a:bodyPr>
          <a:lstStyle>
            <a:lvl1pPr lvl="0" algn="ctr"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19" name="Google Shape;119;p18"/>
          <p:cNvSpPr txBox="1">
            <a:spLocks noGrp="1"/>
          </p:cNvSpPr>
          <p:nvPr>
            <p:ph type="sldNum" idx="12"/>
          </p:nvPr>
        </p:nvSpPr>
        <p:spPr>
          <a:xfrm>
            <a:off x="10678501" y="9909902"/>
            <a:ext cx="3402300" cy="569100"/>
          </a:xfrm>
          <a:prstGeom prst="rect">
            <a:avLst/>
          </a:prstGeom>
          <a:noFill/>
          <a:ln>
            <a:noFill/>
          </a:ln>
        </p:spPr>
        <p:txBody>
          <a:bodyPr spcFirstLastPara="1" wrap="square" lIns="140550" tIns="70250" rIns="140550" bIns="702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1039501" y="569252"/>
            <a:ext cx="13041000" cy="2066700"/>
          </a:xfrm>
          <a:prstGeom prst="rect">
            <a:avLst/>
          </a:prstGeom>
          <a:noFill/>
          <a:ln>
            <a:noFill/>
          </a:ln>
        </p:spPr>
        <p:txBody>
          <a:bodyPr spcFirstLastPara="1" wrap="square" lIns="140550" tIns="70250" rIns="140550" bIns="70250" anchor="ctr" anchorCtr="0">
            <a:normAutofit/>
          </a:bodyPr>
          <a:lstStyle>
            <a:lvl1pPr lvl="0" algn="l" rtl="0">
              <a:lnSpc>
                <a:spcPct val="90000"/>
              </a:lnSpc>
              <a:spcBef>
                <a:spcPts val="0"/>
              </a:spcBef>
              <a:spcAft>
                <a:spcPts val="0"/>
              </a:spcAft>
              <a:buClr>
                <a:schemeClr val="dk1"/>
              </a:buClr>
              <a:buSzPts val="28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22" name="Google Shape;122;p19"/>
          <p:cNvSpPr txBox="1">
            <a:spLocks noGrp="1"/>
          </p:cNvSpPr>
          <p:nvPr>
            <p:ph type="dt" idx="10"/>
          </p:nvPr>
        </p:nvSpPr>
        <p:spPr>
          <a:xfrm>
            <a:off x="1039501" y="9909902"/>
            <a:ext cx="3402300" cy="569100"/>
          </a:xfrm>
          <a:prstGeom prst="rect">
            <a:avLst/>
          </a:prstGeom>
          <a:noFill/>
          <a:ln>
            <a:noFill/>
          </a:ln>
        </p:spPr>
        <p:txBody>
          <a:bodyPr spcFirstLastPara="1" wrap="square" lIns="140550" tIns="70250" rIns="140550" bIns="70250" anchor="ctr" anchorCtr="0">
            <a:noAutofit/>
          </a:bodyPr>
          <a:lstStyle>
            <a:lvl1pPr lvl="0" algn="l"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23" name="Google Shape;123;p19"/>
          <p:cNvSpPr txBox="1">
            <a:spLocks noGrp="1"/>
          </p:cNvSpPr>
          <p:nvPr>
            <p:ph type="ftr" idx="11"/>
          </p:nvPr>
        </p:nvSpPr>
        <p:spPr>
          <a:xfrm>
            <a:off x="5008501" y="9909902"/>
            <a:ext cx="5103000" cy="569100"/>
          </a:xfrm>
          <a:prstGeom prst="rect">
            <a:avLst/>
          </a:prstGeom>
          <a:noFill/>
          <a:ln>
            <a:noFill/>
          </a:ln>
        </p:spPr>
        <p:txBody>
          <a:bodyPr spcFirstLastPara="1" wrap="square" lIns="140550" tIns="70250" rIns="140550" bIns="70250" anchor="ctr" anchorCtr="0">
            <a:noAutofit/>
          </a:bodyPr>
          <a:lstStyle>
            <a:lvl1pPr lvl="0" algn="ctr"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24" name="Google Shape;124;p19"/>
          <p:cNvSpPr txBox="1">
            <a:spLocks noGrp="1"/>
          </p:cNvSpPr>
          <p:nvPr>
            <p:ph type="sldNum" idx="12"/>
          </p:nvPr>
        </p:nvSpPr>
        <p:spPr>
          <a:xfrm>
            <a:off x="10678501" y="9909902"/>
            <a:ext cx="3402300" cy="569100"/>
          </a:xfrm>
          <a:prstGeom prst="rect">
            <a:avLst/>
          </a:prstGeom>
          <a:noFill/>
          <a:ln>
            <a:noFill/>
          </a:ln>
        </p:spPr>
        <p:txBody>
          <a:bodyPr spcFirstLastPara="1" wrap="square" lIns="140550" tIns="70250" rIns="140550" bIns="702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25"/>
        <p:cNvGrpSpPr/>
        <p:nvPr/>
      </p:nvGrpSpPr>
      <p:grpSpPr>
        <a:xfrm>
          <a:off x="0" y="0"/>
          <a:ext cx="0" cy="0"/>
          <a:chOff x="0" y="0"/>
          <a:chExt cx="0" cy="0"/>
        </a:xfrm>
      </p:grpSpPr>
      <p:sp>
        <p:nvSpPr>
          <p:cNvPr id="126" name="Google Shape;126;p20"/>
          <p:cNvSpPr txBox="1">
            <a:spLocks noGrp="1"/>
          </p:cNvSpPr>
          <p:nvPr>
            <p:ph type="dt" idx="10"/>
          </p:nvPr>
        </p:nvSpPr>
        <p:spPr>
          <a:xfrm>
            <a:off x="1039501" y="9909902"/>
            <a:ext cx="3402300" cy="569100"/>
          </a:xfrm>
          <a:prstGeom prst="rect">
            <a:avLst/>
          </a:prstGeom>
          <a:noFill/>
          <a:ln>
            <a:noFill/>
          </a:ln>
        </p:spPr>
        <p:txBody>
          <a:bodyPr spcFirstLastPara="1" wrap="square" lIns="140550" tIns="70250" rIns="140550" bIns="70250" anchor="ctr" anchorCtr="0">
            <a:noAutofit/>
          </a:bodyPr>
          <a:lstStyle>
            <a:lvl1pPr lvl="0" algn="l"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27" name="Google Shape;127;p20"/>
          <p:cNvSpPr txBox="1">
            <a:spLocks noGrp="1"/>
          </p:cNvSpPr>
          <p:nvPr>
            <p:ph type="ftr" idx="11"/>
          </p:nvPr>
        </p:nvSpPr>
        <p:spPr>
          <a:xfrm>
            <a:off x="5008501" y="9909902"/>
            <a:ext cx="5103000" cy="569100"/>
          </a:xfrm>
          <a:prstGeom prst="rect">
            <a:avLst/>
          </a:prstGeom>
          <a:noFill/>
          <a:ln>
            <a:noFill/>
          </a:ln>
        </p:spPr>
        <p:txBody>
          <a:bodyPr spcFirstLastPara="1" wrap="square" lIns="140550" tIns="70250" rIns="140550" bIns="70250" anchor="ctr" anchorCtr="0">
            <a:noAutofit/>
          </a:bodyPr>
          <a:lstStyle>
            <a:lvl1pPr lvl="0" algn="ctr"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28" name="Google Shape;128;p20"/>
          <p:cNvSpPr txBox="1">
            <a:spLocks noGrp="1"/>
          </p:cNvSpPr>
          <p:nvPr>
            <p:ph type="sldNum" idx="12"/>
          </p:nvPr>
        </p:nvSpPr>
        <p:spPr>
          <a:xfrm>
            <a:off x="10678501" y="9909902"/>
            <a:ext cx="3402300" cy="569100"/>
          </a:xfrm>
          <a:prstGeom prst="rect">
            <a:avLst/>
          </a:prstGeom>
          <a:noFill/>
          <a:ln>
            <a:noFill/>
          </a:ln>
        </p:spPr>
        <p:txBody>
          <a:bodyPr spcFirstLastPara="1" wrap="square" lIns="140550" tIns="70250" rIns="140550" bIns="702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1041470" y="712800"/>
            <a:ext cx="4876800" cy="2494800"/>
          </a:xfrm>
          <a:prstGeom prst="rect">
            <a:avLst/>
          </a:prstGeom>
          <a:noFill/>
          <a:ln>
            <a:noFill/>
          </a:ln>
        </p:spPr>
        <p:txBody>
          <a:bodyPr spcFirstLastPara="1" wrap="square" lIns="140550" tIns="70250" rIns="140550" bIns="70250" anchor="b" anchorCtr="0">
            <a:normAutofit/>
          </a:bodyPr>
          <a:lstStyle>
            <a:lvl1pPr lvl="0" algn="l" rtl="0">
              <a:lnSpc>
                <a:spcPct val="90000"/>
              </a:lnSpc>
              <a:spcBef>
                <a:spcPts val="0"/>
              </a:spcBef>
              <a:spcAft>
                <a:spcPts val="0"/>
              </a:spcAft>
              <a:buClr>
                <a:schemeClr val="dk1"/>
              </a:buClr>
              <a:buSzPts val="4000"/>
              <a:buFont typeface="Calibri"/>
              <a:buNone/>
              <a:defRPr sz="40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31" name="Google Shape;131;p21"/>
          <p:cNvSpPr txBox="1">
            <a:spLocks noGrp="1"/>
          </p:cNvSpPr>
          <p:nvPr>
            <p:ph type="body" idx="1"/>
          </p:nvPr>
        </p:nvSpPr>
        <p:spPr>
          <a:xfrm>
            <a:off x="6427969" y="1539452"/>
            <a:ext cx="7654200" cy="7598100"/>
          </a:xfrm>
          <a:prstGeom prst="rect">
            <a:avLst/>
          </a:prstGeom>
          <a:noFill/>
          <a:ln>
            <a:noFill/>
          </a:ln>
        </p:spPr>
        <p:txBody>
          <a:bodyPr spcFirstLastPara="1" wrap="square" lIns="140550" tIns="70250" rIns="140550" bIns="70250" anchor="t" anchorCtr="0">
            <a:normAutofit/>
          </a:bodyPr>
          <a:lstStyle>
            <a:lvl1pPr marL="457200" lvl="0" indent="-482600" algn="l" rtl="0">
              <a:lnSpc>
                <a:spcPct val="90000"/>
              </a:lnSpc>
              <a:spcBef>
                <a:spcPts val="1200"/>
              </a:spcBef>
              <a:spcAft>
                <a:spcPts val="0"/>
              </a:spcAft>
              <a:buClr>
                <a:schemeClr val="dk1"/>
              </a:buClr>
              <a:buSzPts val="4000"/>
              <a:buChar char="•"/>
              <a:defRPr sz="4000"/>
            </a:lvl1pPr>
            <a:lvl2pPr marL="914400" lvl="1" indent="-450850" algn="l" rtl="0">
              <a:lnSpc>
                <a:spcPct val="90000"/>
              </a:lnSpc>
              <a:spcBef>
                <a:spcPts val="600"/>
              </a:spcBef>
              <a:spcAft>
                <a:spcPts val="0"/>
              </a:spcAft>
              <a:buClr>
                <a:schemeClr val="dk1"/>
              </a:buClr>
              <a:buSzPts val="3500"/>
              <a:buChar char="•"/>
              <a:defRPr sz="3500"/>
            </a:lvl2pPr>
            <a:lvl3pPr marL="1371600" lvl="2" indent="-419100" algn="l" rtl="0">
              <a:lnSpc>
                <a:spcPct val="90000"/>
              </a:lnSpc>
              <a:spcBef>
                <a:spcPts val="600"/>
              </a:spcBef>
              <a:spcAft>
                <a:spcPts val="0"/>
              </a:spcAft>
              <a:buClr>
                <a:schemeClr val="dk1"/>
              </a:buClr>
              <a:buSzPts val="3000"/>
              <a:buChar char="•"/>
              <a:defRPr sz="3000"/>
            </a:lvl3pPr>
            <a:lvl4pPr marL="1828800" lvl="3" indent="-387350" algn="l" rtl="0">
              <a:lnSpc>
                <a:spcPct val="90000"/>
              </a:lnSpc>
              <a:spcBef>
                <a:spcPts val="600"/>
              </a:spcBef>
              <a:spcAft>
                <a:spcPts val="0"/>
              </a:spcAft>
              <a:buClr>
                <a:schemeClr val="dk1"/>
              </a:buClr>
              <a:buSzPts val="2500"/>
              <a:buChar char="•"/>
              <a:defRPr sz="2500"/>
            </a:lvl4pPr>
            <a:lvl5pPr marL="2286000" lvl="4" indent="-387350" algn="l" rtl="0">
              <a:lnSpc>
                <a:spcPct val="90000"/>
              </a:lnSpc>
              <a:spcBef>
                <a:spcPts val="600"/>
              </a:spcBef>
              <a:spcAft>
                <a:spcPts val="0"/>
              </a:spcAft>
              <a:buClr>
                <a:schemeClr val="dk1"/>
              </a:buClr>
              <a:buSzPts val="2500"/>
              <a:buChar char="•"/>
              <a:defRPr sz="2500"/>
            </a:lvl5pPr>
            <a:lvl6pPr marL="2743200" lvl="5" indent="-387350" algn="l" rtl="0">
              <a:lnSpc>
                <a:spcPct val="90000"/>
              </a:lnSpc>
              <a:spcBef>
                <a:spcPts val="600"/>
              </a:spcBef>
              <a:spcAft>
                <a:spcPts val="0"/>
              </a:spcAft>
              <a:buClr>
                <a:schemeClr val="dk1"/>
              </a:buClr>
              <a:buSzPts val="2500"/>
              <a:buChar char="•"/>
              <a:defRPr sz="2500"/>
            </a:lvl6pPr>
            <a:lvl7pPr marL="3200400" lvl="6" indent="-387350" algn="l" rtl="0">
              <a:lnSpc>
                <a:spcPct val="90000"/>
              </a:lnSpc>
              <a:spcBef>
                <a:spcPts val="600"/>
              </a:spcBef>
              <a:spcAft>
                <a:spcPts val="0"/>
              </a:spcAft>
              <a:buClr>
                <a:schemeClr val="dk1"/>
              </a:buClr>
              <a:buSzPts val="2500"/>
              <a:buChar char="•"/>
              <a:defRPr sz="2500"/>
            </a:lvl7pPr>
            <a:lvl8pPr marL="3657600" lvl="7" indent="-387350" algn="l" rtl="0">
              <a:lnSpc>
                <a:spcPct val="90000"/>
              </a:lnSpc>
              <a:spcBef>
                <a:spcPts val="600"/>
              </a:spcBef>
              <a:spcAft>
                <a:spcPts val="0"/>
              </a:spcAft>
              <a:buClr>
                <a:schemeClr val="dk1"/>
              </a:buClr>
              <a:buSzPts val="2500"/>
              <a:buChar char="•"/>
              <a:defRPr sz="2500"/>
            </a:lvl8pPr>
            <a:lvl9pPr marL="4114800" lvl="8" indent="-387350" algn="l" rtl="0">
              <a:lnSpc>
                <a:spcPct val="90000"/>
              </a:lnSpc>
              <a:spcBef>
                <a:spcPts val="600"/>
              </a:spcBef>
              <a:spcAft>
                <a:spcPts val="0"/>
              </a:spcAft>
              <a:buClr>
                <a:schemeClr val="dk1"/>
              </a:buClr>
              <a:buSzPts val="2500"/>
              <a:buChar char="•"/>
              <a:defRPr sz="2500"/>
            </a:lvl9pPr>
          </a:lstStyle>
          <a:p>
            <a:endParaRPr/>
          </a:p>
        </p:txBody>
      </p:sp>
      <p:sp>
        <p:nvSpPr>
          <p:cNvPr id="132" name="Google Shape;132;p21"/>
          <p:cNvSpPr txBox="1">
            <a:spLocks noGrp="1"/>
          </p:cNvSpPr>
          <p:nvPr>
            <p:ph type="body" idx="2"/>
          </p:nvPr>
        </p:nvSpPr>
        <p:spPr>
          <a:xfrm>
            <a:off x="1041470" y="3207600"/>
            <a:ext cx="4876800" cy="5942400"/>
          </a:xfrm>
          <a:prstGeom prst="rect">
            <a:avLst/>
          </a:prstGeom>
          <a:noFill/>
          <a:ln>
            <a:noFill/>
          </a:ln>
        </p:spPr>
        <p:txBody>
          <a:bodyPr spcFirstLastPara="1" wrap="square" lIns="140550" tIns="70250" rIns="140550" bIns="70250" anchor="t" anchorCtr="0">
            <a:normAutofit/>
          </a:bodyPr>
          <a:lstStyle>
            <a:lvl1pPr marL="457200" lvl="0" indent="-228600" algn="l" rtl="0">
              <a:lnSpc>
                <a:spcPct val="90000"/>
              </a:lnSpc>
              <a:spcBef>
                <a:spcPts val="1200"/>
              </a:spcBef>
              <a:spcAft>
                <a:spcPts val="0"/>
              </a:spcAft>
              <a:buClr>
                <a:schemeClr val="dk1"/>
              </a:buClr>
              <a:buSzPts val="2000"/>
              <a:buNone/>
              <a:defRPr sz="2000"/>
            </a:lvl1pPr>
            <a:lvl2pPr marL="914400" lvl="1" indent="-228600" algn="l" rtl="0">
              <a:lnSpc>
                <a:spcPct val="90000"/>
              </a:lnSpc>
              <a:spcBef>
                <a:spcPts val="600"/>
              </a:spcBef>
              <a:spcAft>
                <a:spcPts val="0"/>
              </a:spcAft>
              <a:buClr>
                <a:schemeClr val="dk1"/>
              </a:buClr>
              <a:buSzPts val="1700"/>
              <a:buNone/>
              <a:defRPr sz="1700"/>
            </a:lvl2pPr>
            <a:lvl3pPr marL="1371600" lvl="2" indent="-228600" algn="l" rtl="0">
              <a:lnSpc>
                <a:spcPct val="90000"/>
              </a:lnSpc>
              <a:spcBef>
                <a:spcPts val="600"/>
              </a:spcBef>
              <a:spcAft>
                <a:spcPts val="0"/>
              </a:spcAft>
              <a:buClr>
                <a:schemeClr val="dk1"/>
              </a:buClr>
              <a:buSzPts val="1500"/>
              <a:buNone/>
              <a:defRPr sz="1500"/>
            </a:lvl3pPr>
            <a:lvl4pPr marL="1828800" lvl="3" indent="-228600" algn="l" rtl="0">
              <a:lnSpc>
                <a:spcPct val="90000"/>
              </a:lnSpc>
              <a:spcBef>
                <a:spcPts val="600"/>
              </a:spcBef>
              <a:spcAft>
                <a:spcPts val="0"/>
              </a:spcAft>
              <a:buClr>
                <a:schemeClr val="dk1"/>
              </a:buClr>
              <a:buSzPts val="1200"/>
              <a:buNone/>
              <a:defRPr sz="1200"/>
            </a:lvl4pPr>
            <a:lvl5pPr marL="2286000" lvl="4" indent="-228600" algn="l" rtl="0">
              <a:lnSpc>
                <a:spcPct val="90000"/>
              </a:lnSpc>
              <a:spcBef>
                <a:spcPts val="600"/>
              </a:spcBef>
              <a:spcAft>
                <a:spcPts val="0"/>
              </a:spcAft>
              <a:buClr>
                <a:schemeClr val="dk1"/>
              </a:buClr>
              <a:buSzPts val="1200"/>
              <a:buNone/>
              <a:defRPr sz="1200"/>
            </a:lvl5pPr>
            <a:lvl6pPr marL="2743200" lvl="5" indent="-228600" algn="l" rtl="0">
              <a:lnSpc>
                <a:spcPct val="90000"/>
              </a:lnSpc>
              <a:spcBef>
                <a:spcPts val="600"/>
              </a:spcBef>
              <a:spcAft>
                <a:spcPts val="0"/>
              </a:spcAft>
              <a:buClr>
                <a:schemeClr val="dk1"/>
              </a:buClr>
              <a:buSzPts val="1200"/>
              <a:buNone/>
              <a:defRPr sz="1200"/>
            </a:lvl6pPr>
            <a:lvl7pPr marL="3200400" lvl="6" indent="-228600" algn="l" rtl="0">
              <a:lnSpc>
                <a:spcPct val="90000"/>
              </a:lnSpc>
              <a:spcBef>
                <a:spcPts val="600"/>
              </a:spcBef>
              <a:spcAft>
                <a:spcPts val="0"/>
              </a:spcAft>
              <a:buClr>
                <a:schemeClr val="dk1"/>
              </a:buClr>
              <a:buSzPts val="1200"/>
              <a:buNone/>
              <a:defRPr sz="1200"/>
            </a:lvl7pPr>
            <a:lvl8pPr marL="3657600" lvl="7" indent="-228600" algn="l" rtl="0">
              <a:lnSpc>
                <a:spcPct val="90000"/>
              </a:lnSpc>
              <a:spcBef>
                <a:spcPts val="600"/>
              </a:spcBef>
              <a:spcAft>
                <a:spcPts val="0"/>
              </a:spcAft>
              <a:buClr>
                <a:schemeClr val="dk1"/>
              </a:buClr>
              <a:buSzPts val="1200"/>
              <a:buNone/>
              <a:defRPr sz="1200"/>
            </a:lvl8pPr>
            <a:lvl9pPr marL="4114800" lvl="8" indent="-228600" algn="l" rtl="0">
              <a:lnSpc>
                <a:spcPct val="90000"/>
              </a:lnSpc>
              <a:spcBef>
                <a:spcPts val="600"/>
              </a:spcBef>
              <a:spcAft>
                <a:spcPts val="0"/>
              </a:spcAft>
              <a:buClr>
                <a:schemeClr val="dk1"/>
              </a:buClr>
              <a:buSzPts val="1200"/>
              <a:buNone/>
              <a:defRPr sz="1200"/>
            </a:lvl9pPr>
          </a:lstStyle>
          <a:p>
            <a:endParaRPr/>
          </a:p>
        </p:txBody>
      </p:sp>
      <p:sp>
        <p:nvSpPr>
          <p:cNvPr id="133" name="Google Shape;133;p21"/>
          <p:cNvSpPr txBox="1">
            <a:spLocks noGrp="1"/>
          </p:cNvSpPr>
          <p:nvPr>
            <p:ph type="dt" idx="10"/>
          </p:nvPr>
        </p:nvSpPr>
        <p:spPr>
          <a:xfrm>
            <a:off x="1039501" y="9909902"/>
            <a:ext cx="3402300" cy="569100"/>
          </a:xfrm>
          <a:prstGeom prst="rect">
            <a:avLst/>
          </a:prstGeom>
          <a:noFill/>
          <a:ln>
            <a:noFill/>
          </a:ln>
        </p:spPr>
        <p:txBody>
          <a:bodyPr spcFirstLastPara="1" wrap="square" lIns="140550" tIns="70250" rIns="140550" bIns="70250" anchor="ctr" anchorCtr="0">
            <a:noAutofit/>
          </a:bodyPr>
          <a:lstStyle>
            <a:lvl1pPr lvl="0" algn="l"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34" name="Google Shape;134;p21"/>
          <p:cNvSpPr txBox="1">
            <a:spLocks noGrp="1"/>
          </p:cNvSpPr>
          <p:nvPr>
            <p:ph type="ftr" idx="11"/>
          </p:nvPr>
        </p:nvSpPr>
        <p:spPr>
          <a:xfrm>
            <a:off x="5008501" y="9909902"/>
            <a:ext cx="5103000" cy="569100"/>
          </a:xfrm>
          <a:prstGeom prst="rect">
            <a:avLst/>
          </a:prstGeom>
          <a:noFill/>
          <a:ln>
            <a:noFill/>
          </a:ln>
        </p:spPr>
        <p:txBody>
          <a:bodyPr spcFirstLastPara="1" wrap="square" lIns="140550" tIns="70250" rIns="140550" bIns="70250" anchor="ctr" anchorCtr="0">
            <a:noAutofit/>
          </a:bodyPr>
          <a:lstStyle>
            <a:lvl1pPr lvl="0" algn="ctr"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35" name="Google Shape;135;p21"/>
          <p:cNvSpPr txBox="1">
            <a:spLocks noGrp="1"/>
          </p:cNvSpPr>
          <p:nvPr>
            <p:ph type="sldNum" idx="12"/>
          </p:nvPr>
        </p:nvSpPr>
        <p:spPr>
          <a:xfrm>
            <a:off x="10678501" y="9909902"/>
            <a:ext cx="3402300" cy="569100"/>
          </a:xfrm>
          <a:prstGeom prst="rect">
            <a:avLst/>
          </a:prstGeom>
          <a:noFill/>
          <a:ln>
            <a:noFill/>
          </a:ln>
        </p:spPr>
        <p:txBody>
          <a:bodyPr spcFirstLastPara="1" wrap="square" lIns="140550" tIns="70250" rIns="140550" bIns="702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039500" y="569250"/>
            <a:ext cx="13040700" cy="2067000"/>
          </a:xfrm>
          <a:prstGeom prst="rect">
            <a:avLst/>
          </a:prstGeom>
          <a:noFill/>
          <a:ln>
            <a:noFill/>
          </a:ln>
        </p:spPr>
        <p:txBody>
          <a:bodyPr spcFirstLastPara="1" wrap="square" lIns="138450" tIns="69200" rIns="138450" bIns="69200" anchor="ctr" anchorCtr="0">
            <a:normAutofit/>
          </a:bodyPr>
          <a:lstStyle>
            <a:lvl1pPr lvl="0" algn="l">
              <a:lnSpc>
                <a:spcPct val="90000"/>
              </a:lnSpc>
              <a:spcBef>
                <a:spcPts val="0"/>
              </a:spcBef>
              <a:spcAft>
                <a:spcPts val="0"/>
              </a:spcAft>
              <a:buClr>
                <a:schemeClr val="dk1"/>
              </a:buClr>
              <a:buSzPts val="2700"/>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19" name="Google Shape;19;p3"/>
          <p:cNvSpPr txBox="1">
            <a:spLocks noGrp="1"/>
          </p:cNvSpPr>
          <p:nvPr>
            <p:ph type="body" idx="1"/>
          </p:nvPr>
        </p:nvSpPr>
        <p:spPr>
          <a:xfrm>
            <a:off x="1039500" y="2846250"/>
            <a:ext cx="13040700" cy="6783600"/>
          </a:xfrm>
          <a:prstGeom prst="rect">
            <a:avLst/>
          </a:prstGeom>
          <a:noFill/>
          <a:ln>
            <a:noFill/>
          </a:ln>
        </p:spPr>
        <p:txBody>
          <a:bodyPr spcFirstLastPara="1" wrap="square" lIns="138450" tIns="69200" rIns="138450" bIns="6920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20" name="Google Shape;20;p3"/>
          <p:cNvSpPr txBox="1">
            <a:spLocks noGrp="1"/>
          </p:cNvSpPr>
          <p:nvPr>
            <p:ph type="dt" idx="10"/>
          </p:nvPr>
        </p:nvSpPr>
        <p:spPr>
          <a:xfrm>
            <a:off x="1039500" y="9909900"/>
            <a:ext cx="3402000" cy="569100"/>
          </a:xfrm>
          <a:prstGeom prst="rect">
            <a:avLst/>
          </a:prstGeom>
          <a:noFill/>
          <a:ln>
            <a:noFill/>
          </a:ln>
        </p:spPr>
        <p:txBody>
          <a:bodyPr spcFirstLastPara="1" wrap="square" lIns="138450" tIns="69200" rIns="138450" bIns="69200" anchor="ctr" anchorCtr="0">
            <a:noAutofit/>
          </a:bodyPr>
          <a:lstStyle>
            <a:lvl1pPr lvl="0" algn="l">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21" name="Google Shape;21;p3"/>
          <p:cNvSpPr txBox="1">
            <a:spLocks noGrp="1"/>
          </p:cNvSpPr>
          <p:nvPr>
            <p:ph type="ftr" idx="11"/>
          </p:nvPr>
        </p:nvSpPr>
        <p:spPr>
          <a:xfrm>
            <a:off x="5008500" y="9909900"/>
            <a:ext cx="5102700" cy="569100"/>
          </a:xfrm>
          <a:prstGeom prst="rect">
            <a:avLst/>
          </a:prstGeom>
          <a:noFill/>
          <a:ln>
            <a:noFill/>
          </a:ln>
        </p:spPr>
        <p:txBody>
          <a:bodyPr spcFirstLastPara="1" wrap="square" lIns="138450" tIns="69200" rIns="138450" bIns="69200" anchor="ctr" anchorCtr="0">
            <a:noAutofit/>
          </a:bodyPr>
          <a:lstStyle>
            <a:lvl1pPr lvl="0" algn="ctr">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22" name="Google Shape;22;p3"/>
          <p:cNvSpPr txBox="1">
            <a:spLocks noGrp="1"/>
          </p:cNvSpPr>
          <p:nvPr>
            <p:ph type="sldNum" idx="12"/>
          </p:nvPr>
        </p:nvSpPr>
        <p:spPr>
          <a:xfrm>
            <a:off x="10678500" y="9909900"/>
            <a:ext cx="3402000" cy="569100"/>
          </a:xfrm>
          <a:prstGeom prst="rect">
            <a:avLst/>
          </a:prstGeom>
          <a:noFill/>
          <a:ln>
            <a:noFill/>
          </a:ln>
        </p:spPr>
        <p:txBody>
          <a:bodyPr spcFirstLastPara="1" wrap="square" lIns="138450" tIns="69200" rIns="138450" bIns="692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1041470" y="712800"/>
            <a:ext cx="4876800" cy="2494800"/>
          </a:xfrm>
          <a:prstGeom prst="rect">
            <a:avLst/>
          </a:prstGeom>
          <a:noFill/>
          <a:ln>
            <a:noFill/>
          </a:ln>
        </p:spPr>
        <p:txBody>
          <a:bodyPr spcFirstLastPara="1" wrap="square" lIns="140550" tIns="70250" rIns="140550" bIns="70250" anchor="b" anchorCtr="0">
            <a:normAutofit/>
          </a:bodyPr>
          <a:lstStyle>
            <a:lvl1pPr lvl="0" algn="l" rtl="0">
              <a:lnSpc>
                <a:spcPct val="90000"/>
              </a:lnSpc>
              <a:spcBef>
                <a:spcPts val="0"/>
              </a:spcBef>
              <a:spcAft>
                <a:spcPts val="0"/>
              </a:spcAft>
              <a:buClr>
                <a:schemeClr val="dk1"/>
              </a:buClr>
              <a:buSzPts val="4000"/>
              <a:buFont typeface="Calibri"/>
              <a:buNone/>
              <a:defRPr sz="40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38" name="Google Shape;138;p22"/>
          <p:cNvSpPr>
            <a:spLocks noGrp="1"/>
          </p:cNvSpPr>
          <p:nvPr>
            <p:ph type="pic" idx="2"/>
          </p:nvPr>
        </p:nvSpPr>
        <p:spPr>
          <a:xfrm>
            <a:off x="6427969" y="1539452"/>
            <a:ext cx="7654200" cy="7598100"/>
          </a:xfrm>
          <a:prstGeom prst="rect">
            <a:avLst/>
          </a:prstGeom>
          <a:noFill/>
          <a:ln>
            <a:noFill/>
          </a:ln>
        </p:spPr>
      </p:sp>
      <p:sp>
        <p:nvSpPr>
          <p:cNvPr id="139" name="Google Shape;139;p22"/>
          <p:cNvSpPr txBox="1">
            <a:spLocks noGrp="1"/>
          </p:cNvSpPr>
          <p:nvPr>
            <p:ph type="body" idx="1"/>
          </p:nvPr>
        </p:nvSpPr>
        <p:spPr>
          <a:xfrm>
            <a:off x="1041470" y="3207600"/>
            <a:ext cx="4876800" cy="5942400"/>
          </a:xfrm>
          <a:prstGeom prst="rect">
            <a:avLst/>
          </a:prstGeom>
          <a:noFill/>
          <a:ln>
            <a:noFill/>
          </a:ln>
        </p:spPr>
        <p:txBody>
          <a:bodyPr spcFirstLastPara="1" wrap="square" lIns="140550" tIns="70250" rIns="140550" bIns="70250" anchor="t" anchorCtr="0">
            <a:normAutofit/>
          </a:bodyPr>
          <a:lstStyle>
            <a:lvl1pPr marL="457200" lvl="0" indent="-228600" algn="l" rtl="0">
              <a:lnSpc>
                <a:spcPct val="90000"/>
              </a:lnSpc>
              <a:spcBef>
                <a:spcPts val="1200"/>
              </a:spcBef>
              <a:spcAft>
                <a:spcPts val="0"/>
              </a:spcAft>
              <a:buClr>
                <a:schemeClr val="dk1"/>
              </a:buClr>
              <a:buSzPts val="2000"/>
              <a:buNone/>
              <a:defRPr sz="2000"/>
            </a:lvl1pPr>
            <a:lvl2pPr marL="914400" lvl="1" indent="-228600" algn="l" rtl="0">
              <a:lnSpc>
                <a:spcPct val="90000"/>
              </a:lnSpc>
              <a:spcBef>
                <a:spcPts val="600"/>
              </a:spcBef>
              <a:spcAft>
                <a:spcPts val="0"/>
              </a:spcAft>
              <a:buClr>
                <a:schemeClr val="dk1"/>
              </a:buClr>
              <a:buSzPts val="1700"/>
              <a:buNone/>
              <a:defRPr sz="1700"/>
            </a:lvl2pPr>
            <a:lvl3pPr marL="1371600" lvl="2" indent="-228600" algn="l" rtl="0">
              <a:lnSpc>
                <a:spcPct val="90000"/>
              </a:lnSpc>
              <a:spcBef>
                <a:spcPts val="600"/>
              </a:spcBef>
              <a:spcAft>
                <a:spcPts val="0"/>
              </a:spcAft>
              <a:buClr>
                <a:schemeClr val="dk1"/>
              </a:buClr>
              <a:buSzPts val="1500"/>
              <a:buNone/>
              <a:defRPr sz="1500"/>
            </a:lvl3pPr>
            <a:lvl4pPr marL="1828800" lvl="3" indent="-228600" algn="l" rtl="0">
              <a:lnSpc>
                <a:spcPct val="90000"/>
              </a:lnSpc>
              <a:spcBef>
                <a:spcPts val="600"/>
              </a:spcBef>
              <a:spcAft>
                <a:spcPts val="0"/>
              </a:spcAft>
              <a:buClr>
                <a:schemeClr val="dk1"/>
              </a:buClr>
              <a:buSzPts val="1200"/>
              <a:buNone/>
              <a:defRPr sz="1200"/>
            </a:lvl4pPr>
            <a:lvl5pPr marL="2286000" lvl="4" indent="-228600" algn="l" rtl="0">
              <a:lnSpc>
                <a:spcPct val="90000"/>
              </a:lnSpc>
              <a:spcBef>
                <a:spcPts val="600"/>
              </a:spcBef>
              <a:spcAft>
                <a:spcPts val="0"/>
              </a:spcAft>
              <a:buClr>
                <a:schemeClr val="dk1"/>
              </a:buClr>
              <a:buSzPts val="1200"/>
              <a:buNone/>
              <a:defRPr sz="1200"/>
            </a:lvl5pPr>
            <a:lvl6pPr marL="2743200" lvl="5" indent="-228600" algn="l" rtl="0">
              <a:lnSpc>
                <a:spcPct val="90000"/>
              </a:lnSpc>
              <a:spcBef>
                <a:spcPts val="600"/>
              </a:spcBef>
              <a:spcAft>
                <a:spcPts val="0"/>
              </a:spcAft>
              <a:buClr>
                <a:schemeClr val="dk1"/>
              </a:buClr>
              <a:buSzPts val="1200"/>
              <a:buNone/>
              <a:defRPr sz="1200"/>
            </a:lvl6pPr>
            <a:lvl7pPr marL="3200400" lvl="6" indent="-228600" algn="l" rtl="0">
              <a:lnSpc>
                <a:spcPct val="90000"/>
              </a:lnSpc>
              <a:spcBef>
                <a:spcPts val="600"/>
              </a:spcBef>
              <a:spcAft>
                <a:spcPts val="0"/>
              </a:spcAft>
              <a:buClr>
                <a:schemeClr val="dk1"/>
              </a:buClr>
              <a:buSzPts val="1200"/>
              <a:buNone/>
              <a:defRPr sz="1200"/>
            </a:lvl7pPr>
            <a:lvl8pPr marL="3657600" lvl="7" indent="-228600" algn="l" rtl="0">
              <a:lnSpc>
                <a:spcPct val="90000"/>
              </a:lnSpc>
              <a:spcBef>
                <a:spcPts val="600"/>
              </a:spcBef>
              <a:spcAft>
                <a:spcPts val="0"/>
              </a:spcAft>
              <a:buClr>
                <a:schemeClr val="dk1"/>
              </a:buClr>
              <a:buSzPts val="1200"/>
              <a:buNone/>
              <a:defRPr sz="1200"/>
            </a:lvl8pPr>
            <a:lvl9pPr marL="4114800" lvl="8" indent="-228600" algn="l" rtl="0">
              <a:lnSpc>
                <a:spcPct val="90000"/>
              </a:lnSpc>
              <a:spcBef>
                <a:spcPts val="600"/>
              </a:spcBef>
              <a:spcAft>
                <a:spcPts val="0"/>
              </a:spcAft>
              <a:buClr>
                <a:schemeClr val="dk1"/>
              </a:buClr>
              <a:buSzPts val="1200"/>
              <a:buNone/>
              <a:defRPr sz="1200"/>
            </a:lvl9pPr>
          </a:lstStyle>
          <a:p>
            <a:endParaRPr/>
          </a:p>
        </p:txBody>
      </p:sp>
      <p:sp>
        <p:nvSpPr>
          <p:cNvPr id="140" name="Google Shape;140;p22"/>
          <p:cNvSpPr txBox="1">
            <a:spLocks noGrp="1"/>
          </p:cNvSpPr>
          <p:nvPr>
            <p:ph type="dt" idx="10"/>
          </p:nvPr>
        </p:nvSpPr>
        <p:spPr>
          <a:xfrm>
            <a:off x="1039501" y="9909902"/>
            <a:ext cx="3402300" cy="569100"/>
          </a:xfrm>
          <a:prstGeom prst="rect">
            <a:avLst/>
          </a:prstGeom>
          <a:noFill/>
          <a:ln>
            <a:noFill/>
          </a:ln>
        </p:spPr>
        <p:txBody>
          <a:bodyPr spcFirstLastPara="1" wrap="square" lIns="140550" tIns="70250" rIns="140550" bIns="70250" anchor="ctr" anchorCtr="0">
            <a:noAutofit/>
          </a:bodyPr>
          <a:lstStyle>
            <a:lvl1pPr lvl="0" algn="l"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41" name="Google Shape;141;p22"/>
          <p:cNvSpPr txBox="1">
            <a:spLocks noGrp="1"/>
          </p:cNvSpPr>
          <p:nvPr>
            <p:ph type="ftr" idx="11"/>
          </p:nvPr>
        </p:nvSpPr>
        <p:spPr>
          <a:xfrm>
            <a:off x="5008501" y="9909902"/>
            <a:ext cx="5103000" cy="569100"/>
          </a:xfrm>
          <a:prstGeom prst="rect">
            <a:avLst/>
          </a:prstGeom>
          <a:noFill/>
          <a:ln>
            <a:noFill/>
          </a:ln>
        </p:spPr>
        <p:txBody>
          <a:bodyPr spcFirstLastPara="1" wrap="square" lIns="140550" tIns="70250" rIns="140550" bIns="70250" anchor="ctr" anchorCtr="0">
            <a:noAutofit/>
          </a:bodyPr>
          <a:lstStyle>
            <a:lvl1pPr lvl="0" algn="ctr"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42" name="Google Shape;142;p22"/>
          <p:cNvSpPr txBox="1">
            <a:spLocks noGrp="1"/>
          </p:cNvSpPr>
          <p:nvPr>
            <p:ph type="sldNum" idx="12"/>
          </p:nvPr>
        </p:nvSpPr>
        <p:spPr>
          <a:xfrm>
            <a:off x="10678501" y="9909902"/>
            <a:ext cx="3402300" cy="569100"/>
          </a:xfrm>
          <a:prstGeom prst="rect">
            <a:avLst/>
          </a:prstGeom>
          <a:noFill/>
          <a:ln>
            <a:noFill/>
          </a:ln>
        </p:spPr>
        <p:txBody>
          <a:bodyPr spcFirstLastPara="1" wrap="square" lIns="140550" tIns="70250" rIns="140550" bIns="702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1039501" y="569252"/>
            <a:ext cx="13041000" cy="2066700"/>
          </a:xfrm>
          <a:prstGeom prst="rect">
            <a:avLst/>
          </a:prstGeom>
          <a:noFill/>
          <a:ln>
            <a:noFill/>
          </a:ln>
        </p:spPr>
        <p:txBody>
          <a:bodyPr spcFirstLastPara="1" wrap="square" lIns="140550" tIns="70250" rIns="140550" bIns="70250" anchor="ctr" anchorCtr="0">
            <a:normAutofit/>
          </a:bodyPr>
          <a:lstStyle>
            <a:lvl1pPr lvl="0" algn="l" rtl="0">
              <a:lnSpc>
                <a:spcPct val="90000"/>
              </a:lnSpc>
              <a:spcBef>
                <a:spcPts val="0"/>
              </a:spcBef>
              <a:spcAft>
                <a:spcPts val="0"/>
              </a:spcAft>
              <a:buClr>
                <a:schemeClr val="dk1"/>
              </a:buClr>
              <a:buSzPts val="28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45" name="Google Shape;145;p23"/>
          <p:cNvSpPr txBox="1">
            <a:spLocks noGrp="1"/>
          </p:cNvSpPr>
          <p:nvPr>
            <p:ph type="body" idx="1"/>
          </p:nvPr>
        </p:nvSpPr>
        <p:spPr>
          <a:xfrm rot="5400000">
            <a:off x="4168051" y="-282300"/>
            <a:ext cx="6783900" cy="13041000"/>
          </a:xfrm>
          <a:prstGeom prst="rect">
            <a:avLst/>
          </a:prstGeom>
          <a:noFill/>
          <a:ln>
            <a:noFill/>
          </a:ln>
        </p:spPr>
        <p:txBody>
          <a:bodyPr spcFirstLastPara="1" wrap="square" lIns="140550" tIns="70250" rIns="140550" bIns="70250" anchor="t" anchorCtr="0">
            <a:normAutofit/>
          </a:bodyPr>
          <a:lstStyle>
            <a:lvl1pPr marL="457200" lvl="0" indent="-406400" algn="l" rtl="0">
              <a:lnSpc>
                <a:spcPct val="90000"/>
              </a:lnSpc>
              <a:spcBef>
                <a:spcPts val="1200"/>
              </a:spcBef>
              <a:spcAft>
                <a:spcPts val="0"/>
              </a:spcAft>
              <a:buClr>
                <a:schemeClr val="dk1"/>
              </a:buClr>
              <a:buSzPts val="2800"/>
              <a:buChar char="•"/>
              <a:defRPr/>
            </a:lvl1pPr>
            <a:lvl2pPr marL="914400" lvl="1" indent="-406400" algn="l" rtl="0">
              <a:lnSpc>
                <a:spcPct val="90000"/>
              </a:lnSpc>
              <a:spcBef>
                <a:spcPts val="600"/>
              </a:spcBef>
              <a:spcAft>
                <a:spcPts val="0"/>
              </a:spcAft>
              <a:buClr>
                <a:schemeClr val="dk1"/>
              </a:buClr>
              <a:buSzPts val="2800"/>
              <a:buChar char="•"/>
              <a:defRPr/>
            </a:lvl2pPr>
            <a:lvl3pPr marL="1371600" lvl="2" indent="-406400" algn="l" rtl="0">
              <a:lnSpc>
                <a:spcPct val="90000"/>
              </a:lnSpc>
              <a:spcBef>
                <a:spcPts val="600"/>
              </a:spcBef>
              <a:spcAft>
                <a:spcPts val="0"/>
              </a:spcAft>
              <a:buClr>
                <a:schemeClr val="dk1"/>
              </a:buClr>
              <a:buSzPts val="2800"/>
              <a:buChar char="•"/>
              <a:defRPr/>
            </a:lvl3pPr>
            <a:lvl4pPr marL="1828800" lvl="3" indent="-406400" algn="l" rtl="0">
              <a:lnSpc>
                <a:spcPct val="90000"/>
              </a:lnSpc>
              <a:spcBef>
                <a:spcPts val="600"/>
              </a:spcBef>
              <a:spcAft>
                <a:spcPts val="0"/>
              </a:spcAft>
              <a:buClr>
                <a:schemeClr val="dk1"/>
              </a:buClr>
              <a:buSzPts val="2800"/>
              <a:buChar char="•"/>
              <a:defRPr/>
            </a:lvl4pPr>
            <a:lvl5pPr marL="2286000" lvl="4" indent="-406400" algn="l" rtl="0">
              <a:lnSpc>
                <a:spcPct val="90000"/>
              </a:lnSpc>
              <a:spcBef>
                <a:spcPts val="600"/>
              </a:spcBef>
              <a:spcAft>
                <a:spcPts val="0"/>
              </a:spcAft>
              <a:buClr>
                <a:schemeClr val="dk1"/>
              </a:buClr>
              <a:buSzPts val="2800"/>
              <a:buChar char="•"/>
              <a:defRPr/>
            </a:lvl5pPr>
            <a:lvl6pPr marL="2743200" lvl="5" indent="-406400" algn="l" rtl="0">
              <a:lnSpc>
                <a:spcPct val="90000"/>
              </a:lnSpc>
              <a:spcBef>
                <a:spcPts val="600"/>
              </a:spcBef>
              <a:spcAft>
                <a:spcPts val="0"/>
              </a:spcAft>
              <a:buClr>
                <a:schemeClr val="dk1"/>
              </a:buClr>
              <a:buSzPts val="2800"/>
              <a:buChar char="•"/>
              <a:defRPr/>
            </a:lvl6pPr>
            <a:lvl7pPr marL="3200400" lvl="6" indent="-406400" algn="l" rtl="0">
              <a:lnSpc>
                <a:spcPct val="90000"/>
              </a:lnSpc>
              <a:spcBef>
                <a:spcPts val="600"/>
              </a:spcBef>
              <a:spcAft>
                <a:spcPts val="0"/>
              </a:spcAft>
              <a:buClr>
                <a:schemeClr val="dk1"/>
              </a:buClr>
              <a:buSzPts val="2800"/>
              <a:buChar char="•"/>
              <a:defRPr/>
            </a:lvl7pPr>
            <a:lvl8pPr marL="3657600" lvl="7" indent="-406400" algn="l" rtl="0">
              <a:lnSpc>
                <a:spcPct val="90000"/>
              </a:lnSpc>
              <a:spcBef>
                <a:spcPts val="600"/>
              </a:spcBef>
              <a:spcAft>
                <a:spcPts val="0"/>
              </a:spcAft>
              <a:buClr>
                <a:schemeClr val="dk1"/>
              </a:buClr>
              <a:buSzPts val="2800"/>
              <a:buChar char="•"/>
              <a:defRPr/>
            </a:lvl8pPr>
            <a:lvl9pPr marL="4114800" lvl="8" indent="-406400" algn="l" rtl="0">
              <a:lnSpc>
                <a:spcPct val="90000"/>
              </a:lnSpc>
              <a:spcBef>
                <a:spcPts val="600"/>
              </a:spcBef>
              <a:spcAft>
                <a:spcPts val="0"/>
              </a:spcAft>
              <a:buClr>
                <a:schemeClr val="dk1"/>
              </a:buClr>
              <a:buSzPts val="2800"/>
              <a:buChar char="•"/>
              <a:defRPr/>
            </a:lvl9pPr>
          </a:lstStyle>
          <a:p>
            <a:endParaRPr/>
          </a:p>
        </p:txBody>
      </p:sp>
      <p:sp>
        <p:nvSpPr>
          <p:cNvPr id="146" name="Google Shape;146;p23"/>
          <p:cNvSpPr txBox="1">
            <a:spLocks noGrp="1"/>
          </p:cNvSpPr>
          <p:nvPr>
            <p:ph type="dt" idx="10"/>
          </p:nvPr>
        </p:nvSpPr>
        <p:spPr>
          <a:xfrm>
            <a:off x="1039501" y="9909902"/>
            <a:ext cx="3402300" cy="569100"/>
          </a:xfrm>
          <a:prstGeom prst="rect">
            <a:avLst/>
          </a:prstGeom>
          <a:noFill/>
          <a:ln>
            <a:noFill/>
          </a:ln>
        </p:spPr>
        <p:txBody>
          <a:bodyPr spcFirstLastPara="1" wrap="square" lIns="140550" tIns="70250" rIns="140550" bIns="70250" anchor="ctr" anchorCtr="0">
            <a:noAutofit/>
          </a:bodyPr>
          <a:lstStyle>
            <a:lvl1pPr lvl="0" algn="l"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47" name="Google Shape;147;p23"/>
          <p:cNvSpPr txBox="1">
            <a:spLocks noGrp="1"/>
          </p:cNvSpPr>
          <p:nvPr>
            <p:ph type="ftr" idx="11"/>
          </p:nvPr>
        </p:nvSpPr>
        <p:spPr>
          <a:xfrm>
            <a:off x="5008501" y="9909902"/>
            <a:ext cx="5103000" cy="569100"/>
          </a:xfrm>
          <a:prstGeom prst="rect">
            <a:avLst/>
          </a:prstGeom>
          <a:noFill/>
          <a:ln>
            <a:noFill/>
          </a:ln>
        </p:spPr>
        <p:txBody>
          <a:bodyPr spcFirstLastPara="1" wrap="square" lIns="140550" tIns="70250" rIns="140550" bIns="70250" anchor="ctr" anchorCtr="0">
            <a:noAutofit/>
          </a:bodyPr>
          <a:lstStyle>
            <a:lvl1pPr lvl="0" algn="ctr"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48" name="Google Shape;148;p23"/>
          <p:cNvSpPr txBox="1">
            <a:spLocks noGrp="1"/>
          </p:cNvSpPr>
          <p:nvPr>
            <p:ph type="sldNum" idx="12"/>
          </p:nvPr>
        </p:nvSpPr>
        <p:spPr>
          <a:xfrm>
            <a:off x="10678501" y="9909902"/>
            <a:ext cx="3402300" cy="569100"/>
          </a:xfrm>
          <a:prstGeom prst="rect">
            <a:avLst/>
          </a:prstGeom>
          <a:noFill/>
          <a:ln>
            <a:noFill/>
          </a:ln>
        </p:spPr>
        <p:txBody>
          <a:bodyPr spcFirstLastPara="1" wrap="square" lIns="140550" tIns="70250" rIns="140550" bIns="702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rot="5400000">
            <a:off x="7919699" y="3469650"/>
            <a:ext cx="9061200" cy="3260400"/>
          </a:xfrm>
          <a:prstGeom prst="rect">
            <a:avLst/>
          </a:prstGeom>
          <a:noFill/>
          <a:ln>
            <a:noFill/>
          </a:ln>
        </p:spPr>
        <p:txBody>
          <a:bodyPr spcFirstLastPara="1" wrap="square" lIns="140550" tIns="70250" rIns="140550" bIns="70250" anchor="ctr" anchorCtr="0">
            <a:normAutofit/>
          </a:bodyPr>
          <a:lstStyle>
            <a:lvl1pPr lvl="0" algn="l" rtl="0">
              <a:lnSpc>
                <a:spcPct val="90000"/>
              </a:lnSpc>
              <a:spcBef>
                <a:spcPts val="0"/>
              </a:spcBef>
              <a:spcAft>
                <a:spcPts val="0"/>
              </a:spcAft>
              <a:buClr>
                <a:schemeClr val="dk1"/>
              </a:buClr>
              <a:buSzPts val="28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51" name="Google Shape;151;p24"/>
          <p:cNvSpPr txBox="1">
            <a:spLocks noGrp="1"/>
          </p:cNvSpPr>
          <p:nvPr>
            <p:ph type="body" idx="1"/>
          </p:nvPr>
        </p:nvSpPr>
        <p:spPr>
          <a:xfrm rot="5400000">
            <a:off x="1304850" y="304050"/>
            <a:ext cx="9061200" cy="9591600"/>
          </a:xfrm>
          <a:prstGeom prst="rect">
            <a:avLst/>
          </a:prstGeom>
          <a:noFill/>
          <a:ln>
            <a:noFill/>
          </a:ln>
        </p:spPr>
        <p:txBody>
          <a:bodyPr spcFirstLastPara="1" wrap="square" lIns="140550" tIns="70250" rIns="140550" bIns="70250" anchor="t" anchorCtr="0">
            <a:normAutofit/>
          </a:bodyPr>
          <a:lstStyle>
            <a:lvl1pPr marL="457200" lvl="0" indent="-406400" algn="l" rtl="0">
              <a:lnSpc>
                <a:spcPct val="90000"/>
              </a:lnSpc>
              <a:spcBef>
                <a:spcPts val="1200"/>
              </a:spcBef>
              <a:spcAft>
                <a:spcPts val="0"/>
              </a:spcAft>
              <a:buClr>
                <a:schemeClr val="dk1"/>
              </a:buClr>
              <a:buSzPts val="2800"/>
              <a:buChar char="•"/>
              <a:defRPr/>
            </a:lvl1pPr>
            <a:lvl2pPr marL="914400" lvl="1" indent="-406400" algn="l" rtl="0">
              <a:lnSpc>
                <a:spcPct val="90000"/>
              </a:lnSpc>
              <a:spcBef>
                <a:spcPts val="600"/>
              </a:spcBef>
              <a:spcAft>
                <a:spcPts val="0"/>
              </a:spcAft>
              <a:buClr>
                <a:schemeClr val="dk1"/>
              </a:buClr>
              <a:buSzPts val="2800"/>
              <a:buChar char="•"/>
              <a:defRPr/>
            </a:lvl2pPr>
            <a:lvl3pPr marL="1371600" lvl="2" indent="-406400" algn="l" rtl="0">
              <a:lnSpc>
                <a:spcPct val="90000"/>
              </a:lnSpc>
              <a:spcBef>
                <a:spcPts val="600"/>
              </a:spcBef>
              <a:spcAft>
                <a:spcPts val="0"/>
              </a:spcAft>
              <a:buClr>
                <a:schemeClr val="dk1"/>
              </a:buClr>
              <a:buSzPts val="2800"/>
              <a:buChar char="•"/>
              <a:defRPr/>
            </a:lvl3pPr>
            <a:lvl4pPr marL="1828800" lvl="3" indent="-406400" algn="l" rtl="0">
              <a:lnSpc>
                <a:spcPct val="90000"/>
              </a:lnSpc>
              <a:spcBef>
                <a:spcPts val="600"/>
              </a:spcBef>
              <a:spcAft>
                <a:spcPts val="0"/>
              </a:spcAft>
              <a:buClr>
                <a:schemeClr val="dk1"/>
              </a:buClr>
              <a:buSzPts val="2800"/>
              <a:buChar char="•"/>
              <a:defRPr/>
            </a:lvl4pPr>
            <a:lvl5pPr marL="2286000" lvl="4" indent="-406400" algn="l" rtl="0">
              <a:lnSpc>
                <a:spcPct val="90000"/>
              </a:lnSpc>
              <a:spcBef>
                <a:spcPts val="600"/>
              </a:spcBef>
              <a:spcAft>
                <a:spcPts val="0"/>
              </a:spcAft>
              <a:buClr>
                <a:schemeClr val="dk1"/>
              </a:buClr>
              <a:buSzPts val="2800"/>
              <a:buChar char="•"/>
              <a:defRPr/>
            </a:lvl5pPr>
            <a:lvl6pPr marL="2743200" lvl="5" indent="-406400" algn="l" rtl="0">
              <a:lnSpc>
                <a:spcPct val="90000"/>
              </a:lnSpc>
              <a:spcBef>
                <a:spcPts val="600"/>
              </a:spcBef>
              <a:spcAft>
                <a:spcPts val="0"/>
              </a:spcAft>
              <a:buClr>
                <a:schemeClr val="dk1"/>
              </a:buClr>
              <a:buSzPts val="2800"/>
              <a:buChar char="•"/>
              <a:defRPr/>
            </a:lvl6pPr>
            <a:lvl7pPr marL="3200400" lvl="6" indent="-406400" algn="l" rtl="0">
              <a:lnSpc>
                <a:spcPct val="90000"/>
              </a:lnSpc>
              <a:spcBef>
                <a:spcPts val="600"/>
              </a:spcBef>
              <a:spcAft>
                <a:spcPts val="0"/>
              </a:spcAft>
              <a:buClr>
                <a:schemeClr val="dk1"/>
              </a:buClr>
              <a:buSzPts val="2800"/>
              <a:buChar char="•"/>
              <a:defRPr/>
            </a:lvl7pPr>
            <a:lvl8pPr marL="3657600" lvl="7" indent="-406400" algn="l" rtl="0">
              <a:lnSpc>
                <a:spcPct val="90000"/>
              </a:lnSpc>
              <a:spcBef>
                <a:spcPts val="600"/>
              </a:spcBef>
              <a:spcAft>
                <a:spcPts val="0"/>
              </a:spcAft>
              <a:buClr>
                <a:schemeClr val="dk1"/>
              </a:buClr>
              <a:buSzPts val="2800"/>
              <a:buChar char="•"/>
              <a:defRPr/>
            </a:lvl8pPr>
            <a:lvl9pPr marL="4114800" lvl="8" indent="-406400" algn="l" rtl="0">
              <a:lnSpc>
                <a:spcPct val="90000"/>
              </a:lnSpc>
              <a:spcBef>
                <a:spcPts val="600"/>
              </a:spcBef>
              <a:spcAft>
                <a:spcPts val="0"/>
              </a:spcAft>
              <a:buClr>
                <a:schemeClr val="dk1"/>
              </a:buClr>
              <a:buSzPts val="2800"/>
              <a:buChar char="•"/>
              <a:defRPr/>
            </a:lvl9pPr>
          </a:lstStyle>
          <a:p>
            <a:endParaRPr/>
          </a:p>
        </p:txBody>
      </p:sp>
      <p:sp>
        <p:nvSpPr>
          <p:cNvPr id="152" name="Google Shape;152;p24"/>
          <p:cNvSpPr txBox="1">
            <a:spLocks noGrp="1"/>
          </p:cNvSpPr>
          <p:nvPr>
            <p:ph type="dt" idx="10"/>
          </p:nvPr>
        </p:nvSpPr>
        <p:spPr>
          <a:xfrm>
            <a:off x="1039501" y="9909902"/>
            <a:ext cx="3402300" cy="569100"/>
          </a:xfrm>
          <a:prstGeom prst="rect">
            <a:avLst/>
          </a:prstGeom>
          <a:noFill/>
          <a:ln>
            <a:noFill/>
          </a:ln>
        </p:spPr>
        <p:txBody>
          <a:bodyPr spcFirstLastPara="1" wrap="square" lIns="140550" tIns="70250" rIns="140550" bIns="70250" anchor="ctr" anchorCtr="0">
            <a:noAutofit/>
          </a:bodyPr>
          <a:lstStyle>
            <a:lvl1pPr lvl="0" algn="l"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53" name="Google Shape;153;p24"/>
          <p:cNvSpPr txBox="1">
            <a:spLocks noGrp="1"/>
          </p:cNvSpPr>
          <p:nvPr>
            <p:ph type="ftr" idx="11"/>
          </p:nvPr>
        </p:nvSpPr>
        <p:spPr>
          <a:xfrm>
            <a:off x="5008501" y="9909902"/>
            <a:ext cx="5103000" cy="569100"/>
          </a:xfrm>
          <a:prstGeom prst="rect">
            <a:avLst/>
          </a:prstGeom>
          <a:noFill/>
          <a:ln>
            <a:noFill/>
          </a:ln>
        </p:spPr>
        <p:txBody>
          <a:bodyPr spcFirstLastPara="1" wrap="square" lIns="140550" tIns="70250" rIns="140550" bIns="70250" anchor="ctr" anchorCtr="0">
            <a:noAutofit/>
          </a:bodyPr>
          <a:lstStyle>
            <a:lvl1pPr lvl="0" algn="ctr"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154" name="Google Shape;154;p24"/>
          <p:cNvSpPr txBox="1">
            <a:spLocks noGrp="1"/>
          </p:cNvSpPr>
          <p:nvPr>
            <p:ph type="sldNum" idx="12"/>
          </p:nvPr>
        </p:nvSpPr>
        <p:spPr>
          <a:xfrm>
            <a:off x="10678501" y="9909902"/>
            <a:ext cx="3402300" cy="569100"/>
          </a:xfrm>
          <a:prstGeom prst="rect">
            <a:avLst/>
          </a:prstGeom>
          <a:noFill/>
          <a:ln>
            <a:noFill/>
          </a:ln>
        </p:spPr>
        <p:txBody>
          <a:bodyPr spcFirstLastPara="1" wrap="square" lIns="140550" tIns="70250" rIns="140550" bIns="702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031625" y="2665576"/>
            <a:ext cx="13040700" cy="4447500"/>
          </a:xfrm>
          <a:prstGeom prst="rect">
            <a:avLst/>
          </a:prstGeom>
          <a:noFill/>
          <a:ln>
            <a:noFill/>
          </a:ln>
        </p:spPr>
        <p:txBody>
          <a:bodyPr spcFirstLastPara="1" wrap="square" lIns="138450" tIns="69200" rIns="138450" bIns="69200" anchor="b" anchorCtr="0">
            <a:normAutofit/>
          </a:bodyPr>
          <a:lstStyle>
            <a:lvl1pPr lvl="0" algn="l">
              <a:lnSpc>
                <a:spcPct val="90000"/>
              </a:lnSpc>
              <a:spcBef>
                <a:spcPts val="0"/>
              </a:spcBef>
              <a:spcAft>
                <a:spcPts val="0"/>
              </a:spcAft>
              <a:buClr>
                <a:schemeClr val="dk1"/>
              </a:buClr>
              <a:buSzPts val="9100"/>
              <a:buFont typeface="Calibri"/>
              <a:buNone/>
              <a:defRPr sz="9100"/>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25" name="Google Shape;25;p4"/>
          <p:cNvSpPr txBox="1">
            <a:spLocks noGrp="1"/>
          </p:cNvSpPr>
          <p:nvPr>
            <p:ph type="body" idx="1"/>
          </p:nvPr>
        </p:nvSpPr>
        <p:spPr>
          <a:xfrm>
            <a:off x="1031625" y="7155226"/>
            <a:ext cx="13040700" cy="2339100"/>
          </a:xfrm>
          <a:prstGeom prst="rect">
            <a:avLst/>
          </a:prstGeom>
          <a:noFill/>
          <a:ln>
            <a:noFill/>
          </a:ln>
        </p:spPr>
        <p:txBody>
          <a:bodyPr spcFirstLastPara="1" wrap="square" lIns="138450" tIns="69200" rIns="138450" bIns="69200" anchor="t" anchorCtr="0">
            <a:normAutofit/>
          </a:bodyPr>
          <a:lstStyle>
            <a:lvl1pPr marL="457200" lvl="0" indent="-228600" algn="l">
              <a:lnSpc>
                <a:spcPct val="90000"/>
              </a:lnSpc>
              <a:spcBef>
                <a:spcPts val="1500"/>
              </a:spcBef>
              <a:spcAft>
                <a:spcPts val="0"/>
              </a:spcAft>
              <a:buClr>
                <a:srgbClr val="888888"/>
              </a:buClr>
              <a:buSzPts val="3600"/>
              <a:buNone/>
              <a:defRPr sz="3600">
                <a:solidFill>
                  <a:srgbClr val="888888"/>
                </a:solidFill>
              </a:defRPr>
            </a:lvl1pPr>
            <a:lvl2pPr marL="914400" lvl="1" indent="-228600" algn="l">
              <a:lnSpc>
                <a:spcPct val="90000"/>
              </a:lnSpc>
              <a:spcBef>
                <a:spcPts val="800"/>
              </a:spcBef>
              <a:spcAft>
                <a:spcPts val="0"/>
              </a:spcAft>
              <a:buClr>
                <a:srgbClr val="888888"/>
              </a:buClr>
              <a:buSzPts val="3000"/>
              <a:buNone/>
              <a:defRPr sz="3000">
                <a:solidFill>
                  <a:srgbClr val="888888"/>
                </a:solidFill>
              </a:defRPr>
            </a:lvl2pPr>
            <a:lvl3pPr marL="1371600" lvl="2" indent="-228600" algn="l">
              <a:lnSpc>
                <a:spcPct val="90000"/>
              </a:lnSpc>
              <a:spcBef>
                <a:spcPts val="800"/>
              </a:spcBef>
              <a:spcAft>
                <a:spcPts val="0"/>
              </a:spcAft>
              <a:buClr>
                <a:srgbClr val="888888"/>
              </a:buClr>
              <a:buSzPts val="2700"/>
              <a:buNone/>
              <a:defRPr sz="2700">
                <a:solidFill>
                  <a:srgbClr val="888888"/>
                </a:solidFill>
              </a:defRPr>
            </a:lvl3pPr>
            <a:lvl4pPr marL="1828800" lvl="3" indent="-228600" algn="l">
              <a:lnSpc>
                <a:spcPct val="90000"/>
              </a:lnSpc>
              <a:spcBef>
                <a:spcPts val="800"/>
              </a:spcBef>
              <a:spcAft>
                <a:spcPts val="0"/>
              </a:spcAft>
              <a:buClr>
                <a:srgbClr val="888888"/>
              </a:buClr>
              <a:buSzPts val="2400"/>
              <a:buNone/>
              <a:defRPr sz="2400">
                <a:solidFill>
                  <a:srgbClr val="888888"/>
                </a:solidFill>
              </a:defRPr>
            </a:lvl4pPr>
            <a:lvl5pPr marL="2286000" lvl="4" indent="-228600" algn="l">
              <a:lnSpc>
                <a:spcPct val="90000"/>
              </a:lnSpc>
              <a:spcBef>
                <a:spcPts val="800"/>
              </a:spcBef>
              <a:spcAft>
                <a:spcPts val="0"/>
              </a:spcAft>
              <a:buClr>
                <a:srgbClr val="888888"/>
              </a:buClr>
              <a:buSzPts val="2400"/>
              <a:buNone/>
              <a:defRPr sz="2400">
                <a:solidFill>
                  <a:srgbClr val="888888"/>
                </a:solidFill>
              </a:defRPr>
            </a:lvl5pPr>
            <a:lvl6pPr marL="2743200" lvl="5" indent="-228600" algn="l">
              <a:lnSpc>
                <a:spcPct val="90000"/>
              </a:lnSpc>
              <a:spcBef>
                <a:spcPts val="800"/>
              </a:spcBef>
              <a:spcAft>
                <a:spcPts val="0"/>
              </a:spcAft>
              <a:buClr>
                <a:srgbClr val="888888"/>
              </a:buClr>
              <a:buSzPts val="2400"/>
              <a:buNone/>
              <a:defRPr sz="2400">
                <a:solidFill>
                  <a:srgbClr val="888888"/>
                </a:solidFill>
              </a:defRPr>
            </a:lvl6pPr>
            <a:lvl7pPr marL="3200400" lvl="6" indent="-228600" algn="l">
              <a:lnSpc>
                <a:spcPct val="90000"/>
              </a:lnSpc>
              <a:spcBef>
                <a:spcPts val="800"/>
              </a:spcBef>
              <a:spcAft>
                <a:spcPts val="0"/>
              </a:spcAft>
              <a:buClr>
                <a:srgbClr val="888888"/>
              </a:buClr>
              <a:buSzPts val="2400"/>
              <a:buNone/>
              <a:defRPr sz="2400">
                <a:solidFill>
                  <a:srgbClr val="888888"/>
                </a:solidFill>
              </a:defRPr>
            </a:lvl7pPr>
            <a:lvl8pPr marL="3657600" lvl="7" indent="-228600" algn="l">
              <a:lnSpc>
                <a:spcPct val="90000"/>
              </a:lnSpc>
              <a:spcBef>
                <a:spcPts val="800"/>
              </a:spcBef>
              <a:spcAft>
                <a:spcPts val="0"/>
              </a:spcAft>
              <a:buClr>
                <a:srgbClr val="888888"/>
              </a:buClr>
              <a:buSzPts val="2400"/>
              <a:buNone/>
              <a:defRPr sz="2400">
                <a:solidFill>
                  <a:srgbClr val="888888"/>
                </a:solidFill>
              </a:defRPr>
            </a:lvl8pPr>
            <a:lvl9pPr marL="4114800" lvl="8" indent="-228600" algn="l">
              <a:lnSpc>
                <a:spcPct val="90000"/>
              </a:lnSpc>
              <a:spcBef>
                <a:spcPts val="800"/>
              </a:spcBef>
              <a:spcAft>
                <a:spcPts val="0"/>
              </a:spcAft>
              <a:buClr>
                <a:srgbClr val="888888"/>
              </a:buClr>
              <a:buSzPts val="2400"/>
              <a:buNone/>
              <a:defRPr sz="2400">
                <a:solidFill>
                  <a:srgbClr val="888888"/>
                </a:solidFill>
              </a:defRPr>
            </a:lvl9pPr>
          </a:lstStyle>
          <a:p>
            <a:endParaRPr/>
          </a:p>
        </p:txBody>
      </p:sp>
      <p:sp>
        <p:nvSpPr>
          <p:cNvPr id="26" name="Google Shape;26;p4"/>
          <p:cNvSpPr txBox="1">
            <a:spLocks noGrp="1"/>
          </p:cNvSpPr>
          <p:nvPr>
            <p:ph type="dt" idx="10"/>
          </p:nvPr>
        </p:nvSpPr>
        <p:spPr>
          <a:xfrm>
            <a:off x="1039500" y="9909900"/>
            <a:ext cx="3402000" cy="569100"/>
          </a:xfrm>
          <a:prstGeom prst="rect">
            <a:avLst/>
          </a:prstGeom>
          <a:noFill/>
          <a:ln>
            <a:noFill/>
          </a:ln>
        </p:spPr>
        <p:txBody>
          <a:bodyPr spcFirstLastPara="1" wrap="square" lIns="138450" tIns="69200" rIns="138450" bIns="69200" anchor="ctr" anchorCtr="0">
            <a:noAutofit/>
          </a:bodyPr>
          <a:lstStyle>
            <a:lvl1pPr lvl="0" algn="l">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27" name="Google Shape;27;p4"/>
          <p:cNvSpPr txBox="1">
            <a:spLocks noGrp="1"/>
          </p:cNvSpPr>
          <p:nvPr>
            <p:ph type="ftr" idx="11"/>
          </p:nvPr>
        </p:nvSpPr>
        <p:spPr>
          <a:xfrm>
            <a:off x="5008500" y="9909900"/>
            <a:ext cx="5102700" cy="569100"/>
          </a:xfrm>
          <a:prstGeom prst="rect">
            <a:avLst/>
          </a:prstGeom>
          <a:noFill/>
          <a:ln>
            <a:noFill/>
          </a:ln>
        </p:spPr>
        <p:txBody>
          <a:bodyPr spcFirstLastPara="1" wrap="square" lIns="138450" tIns="69200" rIns="138450" bIns="69200" anchor="ctr" anchorCtr="0">
            <a:noAutofit/>
          </a:bodyPr>
          <a:lstStyle>
            <a:lvl1pPr lvl="0" algn="ctr">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28" name="Google Shape;28;p4"/>
          <p:cNvSpPr txBox="1">
            <a:spLocks noGrp="1"/>
          </p:cNvSpPr>
          <p:nvPr>
            <p:ph type="sldNum" idx="12"/>
          </p:nvPr>
        </p:nvSpPr>
        <p:spPr>
          <a:xfrm>
            <a:off x="10678500" y="9909900"/>
            <a:ext cx="3402000" cy="569100"/>
          </a:xfrm>
          <a:prstGeom prst="rect">
            <a:avLst/>
          </a:prstGeom>
          <a:noFill/>
          <a:ln>
            <a:noFill/>
          </a:ln>
        </p:spPr>
        <p:txBody>
          <a:bodyPr spcFirstLastPara="1" wrap="square" lIns="138450" tIns="69200" rIns="138450" bIns="692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039500" y="569250"/>
            <a:ext cx="13040700" cy="2067000"/>
          </a:xfrm>
          <a:prstGeom prst="rect">
            <a:avLst/>
          </a:prstGeom>
          <a:noFill/>
          <a:ln>
            <a:noFill/>
          </a:ln>
        </p:spPr>
        <p:txBody>
          <a:bodyPr spcFirstLastPara="1" wrap="square" lIns="138450" tIns="69200" rIns="138450" bIns="69200" anchor="ctr" anchorCtr="0">
            <a:normAutofit/>
          </a:bodyPr>
          <a:lstStyle>
            <a:lvl1pPr lvl="0" algn="l">
              <a:lnSpc>
                <a:spcPct val="90000"/>
              </a:lnSpc>
              <a:spcBef>
                <a:spcPts val="0"/>
              </a:spcBef>
              <a:spcAft>
                <a:spcPts val="0"/>
              </a:spcAft>
              <a:buClr>
                <a:schemeClr val="dk1"/>
              </a:buClr>
              <a:buSzPts val="2700"/>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31" name="Google Shape;31;p5"/>
          <p:cNvSpPr txBox="1">
            <a:spLocks noGrp="1"/>
          </p:cNvSpPr>
          <p:nvPr>
            <p:ph type="body" idx="1"/>
          </p:nvPr>
        </p:nvSpPr>
        <p:spPr>
          <a:xfrm>
            <a:off x="1039500" y="2846250"/>
            <a:ext cx="6426000" cy="6783600"/>
          </a:xfrm>
          <a:prstGeom prst="rect">
            <a:avLst/>
          </a:prstGeom>
          <a:noFill/>
          <a:ln>
            <a:noFill/>
          </a:ln>
        </p:spPr>
        <p:txBody>
          <a:bodyPr spcFirstLastPara="1" wrap="square" lIns="138450" tIns="69200" rIns="138450" bIns="6920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32" name="Google Shape;32;p5"/>
          <p:cNvSpPr txBox="1">
            <a:spLocks noGrp="1"/>
          </p:cNvSpPr>
          <p:nvPr>
            <p:ph type="body" idx="2"/>
          </p:nvPr>
        </p:nvSpPr>
        <p:spPr>
          <a:xfrm>
            <a:off x="7654500" y="2846250"/>
            <a:ext cx="6426000" cy="6783600"/>
          </a:xfrm>
          <a:prstGeom prst="rect">
            <a:avLst/>
          </a:prstGeom>
          <a:noFill/>
          <a:ln>
            <a:noFill/>
          </a:ln>
        </p:spPr>
        <p:txBody>
          <a:bodyPr spcFirstLastPara="1" wrap="square" lIns="138450" tIns="69200" rIns="138450" bIns="6920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33" name="Google Shape;33;p5"/>
          <p:cNvSpPr txBox="1">
            <a:spLocks noGrp="1"/>
          </p:cNvSpPr>
          <p:nvPr>
            <p:ph type="dt" idx="10"/>
          </p:nvPr>
        </p:nvSpPr>
        <p:spPr>
          <a:xfrm>
            <a:off x="1039500" y="9909900"/>
            <a:ext cx="3402000" cy="569100"/>
          </a:xfrm>
          <a:prstGeom prst="rect">
            <a:avLst/>
          </a:prstGeom>
          <a:noFill/>
          <a:ln>
            <a:noFill/>
          </a:ln>
        </p:spPr>
        <p:txBody>
          <a:bodyPr spcFirstLastPara="1" wrap="square" lIns="138450" tIns="69200" rIns="138450" bIns="69200" anchor="ctr" anchorCtr="0">
            <a:noAutofit/>
          </a:bodyPr>
          <a:lstStyle>
            <a:lvl1pPr lvl="0" algn="l">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34" name="Google Shape;34;p5"/>
          <p:cNvSpPr txBox="1">
            <a:spLocks noGrp="1"/>
          </p:cNvSpPr>
          <p:nvPr>
            <p:ph type="ftr" idx="11"/>
          </p:nvPr>
        </p:nvSpPr>
        <p:spPr>
          <a:xfrm>
            <a:off x="5008500" y="9909900"/>
            <a:ext cx="5102700" cy="569100"/>
          </a:xfrm>
          <a:prstGeom prst="rect">
            <a:avLst/>
          </a:prstGeom>
          <a:noFill/>
          <a:ln>
            <a:noFill/>
          </a:ln>
        </p:spPr>
        <p:txBody>
          <a:bodyPr spcFirstLastPara="1" wrap="square" lIns="138450" tIns="69200" rIns="138450" bIns="69200" anchor="ctr" anchorCtr="0">
            <a:noAutofit/>
          </a:bodyPr>
          <a:lstStyle>
            <a:lvl1pPr lvl="0" algn="ctr">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35" name="Google Shape;35;p5"/>
          <p:cNvSpPr txBox="1">
            <a:spLocks noGrp="1"/>
          </p:cNvSpPr>
          <p:nvPr>
            <p:ph type="sldNum" idx="12"/>
          </p:nvPr>
        </p:nvSpPr>
        <p:spPr>
          <a:xfrm>
            <a:off x="10678500" y="9909900"/>
            <a:ext cx="3402000" cy="569100"/>
          </a:xfrm>
          <a:prstGeom prst="rect">
            <a:avLst/>
          </a:prstGeom>
          <a:noFill/>
          <a:ln>
            <a:noFill/>
          </a:ln>
        </p:spPr>
        <p:txBody>
          <a:bodyPr spcFirstLastPara="1" wrap="square" lIns="138450" tIns="69200" rIns="138450" bIns="692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041469" y="569250"/>
            <a:ext cx="13040700" cy="2067000"/>
          </a:xfrm>
          <a:prstGeom prst="rect">
            <a:avLst/>
          </a:prstGeom>
          <a:noFill/>
          <a:ln>
            <a:noFill/>
          </a:ln>
        </p:spPr>
        <p:txBody>
          <a:bodyPr spcFirstLastPara="1" wrap="square" lIns="138450" tIns="69200" rIns="138450" bIns="69200" anchor="ctr" anchorCtr="0">
            <a:normAutofit/>
          </a:bodyPr>
          <a:lstStyle>
            <a:lvl1pPr lvl="0" algn="l">
              <a:lnSpc>
                <a:spcPct val="90000"/>
              </a:lnSpc>
              <a:spcBef>
                <a:spcPts val="0"/>
              </a:spcBef>
              <a:spcAft>
                <a:spcPts val="0"/>
              </a:spcAft>
              <a:buClr>
                <a:schemeClr val="dk1"/>
              </a:buClr>
              <a:buSzPts val="2700"/>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38" name="Google Shape;38;p6"/>
          <p:cNvSpPr txBox="1">
            <a:spLocks noGrp="1"/>
          </p:cNvSpPr>
          <p:nvPr>
            <p:ph type="body" idx="1"/>
          </p:nvPr>
        </p:nvSpPr>
        <p:spPr>
          <a:xfrm>
            <a:off x="1041469" y="2621026"/>
            <a:ext cx="6396300" cy="1284300"/>
          </a:xfrm>
          <a:prstGeom prst="rect">
            <a:avLst/>
          </a:prstGeom>
          <a:noFill/>
          <a:ln>
            <a:noFill/>
          </a:ln>
        </p:spPr>
        <p:txBody>
          <a:bodyPr spcFirstLastPara="1" wrap="square" lIns="138450" tIns="69200" rIns="138450" bIns="692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800"/>
              </a:spcBef>
              <a:spcAft>
                <a:spcPts val="0"/>
              </a:spcAft>
              <a:buClr>
                <a:schemeClr val="dk1"/>
              </a:buClr>
              <a:buSzPts val="3000"/>
              <a:buNone/>
              <a:defRPr sz="3000" b="1"/>
            </a:lvl2pPr>
            <a:lvl3pPr marL="1371600" lvl="2" indent="-228600" algn="l">
              <a:lnSpc>
                <a:spcPct val="90000"/>
              </a:lnSpc>
              <a:spcBef>
                <a:spcPts val="800"/>
              </a:spcBef>
              <a:spcAft>
                <a:spcPts val="0"/>
              </a:spcAft>
              <a:buClr>
                <a:schemeClr val="dk1"/>
              </a:buClr>
              <a:buSzPts val="2700"/>
              <a:buNone/>
              <a:defRPr sz="2700" b="1"/>
            </a:lvl3pPr>
            <a:lvl4pPr marL="1828800" lvl="3" indent="-228600" algn="l">
              <a:lnSpc>
                <a:spcPct val="90000"/>
              </a:lnSpc>
              <a:spcBef>
                <a:spcPts val="800"/>
              </a:spcBef>
              <a:spcAft>
                <a:spcPts val="0"/>
              </a:spcAft>
              <a:buClr>
                <a:schemeClr val="dk1"/>
              </a:buClr>
              <a:buSzPts val="2400"/>
              <a:buNone/>
              <a:defRPr sz="2400" b="1"/>
            </a:lvl4pPr>
            <a:lvl5pPr marL="2286000" lvl="4" indent="-228600" algn="l">
              <a:lnSpc>
                <a:spcPct val="90000"/>
              </a:lnSpc>
              <a:spcBef>
                <a:spcPts val="800"/>
              </a:spcBef>
              <a:spcAft>
                <a:spcPts val="0"/>
              </a:spcAft>
              <a:buClr>
                <a:schemeClr val="dk1"/>
              </a:buClr>
              <a:buSzPts val="2400"/>
              <a:buNone/>
              <a:defRPr sz="2400" b="1"/>
            </a:lvl5pPr>
            <a:lvl6pPr marL="2743200" lvl="5" indent="-228600" algn="l">
              <a:lnSpc>
                <a:spcPct val="90000"/>
              </a:lnSpc>
              <a:spcBef>
                <a:spcPts val="800"/>
              </a:spcBef>
              <a:spcAft>
                <a:spcPts val="0"/>
              </a:spcAft>
              <a:buClr>
                <a:schemeClr val="dk1"/>
              </a:buClr>
              <a:buSzPts val="2400"/>
              <a:buNone/>
              <a:defRPr sz="2400" b="1"/>
            </a:lvl6pPr>
            <a:lvl7pPr marL="3200400" lvl="6" indent="-228600" algn="l">
              <a:lnSpc>
                <a:spcPct val="90000"/>
              </a:lnSpc>
              <a:spcBef>
                <a:spcPts val="800"/>
              </a:spcBef>
              <a:spcAft>
                <a:spcPts val="0"/>
              </a:spcAft>
              <a:buClr>
                <a:schemeClr val="dk1"/>
              </a:buClr>
              <a:buSzPts val="2400"/>
              <a:buNone/>
              <a:defRPr sz="2400" b="1"/>
            </a:lvl7pPr>
            <a:lvl8pPr marL="3657600" lvl="7" indent="-228600" algn="l">
              <a:lnSpc>
                <a:spcPct val="90000"/>
              </a:lnSpc>
              <a:spcBef>
                <a:spcPts val="800"/>
              </a:spcBef>
              <a:spcAft>
                <a:spcPts val="0"/>
              </a:spcAft>
              <a:buClr>
                <a:schemeClr val="dk1"/>
              </a:buClr>
              <a:buSzPts val="2400"/>
              <a:buNone/>
              <a:defRPr sz="2400" b="1"/>
            </a:lvl8pPr>
            <a:lvl9pPr marL="4114800" lvl="8" indent="-228600" algn="l">
              <a:lnSpc>
                <a:spcPct val="90000"/>
              </a:lnSpc>
              <a:spcBef>
                <a:spcPts val="800"/>
              </a:spcBef>
              <a:spcAft>
                <a:spcPts val="0"/>
              </a:spcAft>
              <a:buClr>
                <a:schemeClr val="dk1"/>
              </a:buClr>
              <a:buSzPts val="2400"/>
              <a:buNone/>
              <a:defRPr sz="2400" b="1"/>
            </a:lvl9pPr>
          </a:lstStyle>
          <a:p>
            <a:endParaRPr/>
          </a:p>
        </p:txBody>
      </p:sp>
      <p:sp>
        <p:nvSpPr>
          <p:cNvPr id="39" name="Google Shape;39;p6"/>
          <p:cNvSpPr txBox="1">
            <a:spLocks noGrp="1"/>
          </p:cNvSpPr>
          <p:nvPr>
            <p:ph type="body" idx="2"/>
          </p:nvPr>
        </p:nvSpPr>
        <p:spPr>
          <a:xfrm>
            <a:off x="1041469" y="3905550"/>
            <a:ext cx="6396300" cy="5744400"/>
          </a:xfrm>
          <a:prstGeom prst="rect">
            <a:avLst/>
          </a:prstGeom>
          <a:noFill/>
          <a:ln>
            <a:noFill/>
          </a:ln>
        </p:spPr>
        <p:txBody>
          <a:bodyPr spcFirstLastPara="1" wrap="square" lIns="138450" tIns="69200" rIns="138450" bIns="6920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40" name="Google Shape;40;p6"/>
          <p:cNvSpPr txBox="1">
            <a:spLocks noGrp="1"/>
          </p:cNvSpPr>
          <p:nvPr>
            <p:ph type="body" idx="3"/>
          </p:nvPr>
        </p:nvSpPr>
        <p:spPr>
          <a:xfrm>
            <a:off x="7654500" y="2621026"/>
            <a:ext cx="6428100" cy="1284300"/>
          </a:xfrm>
          <a:prstGeom prst="rect">
            <a:avLst/>
          </a:prstGeom>
          <a:noFill/>
          <a:ln>
            <a:noFill/>
          </a:ln>
        </p:spPr>
        <p:txBody>
          <a:bodyPr spcFirstLastPara="1" wrap="square" lIns="138450" tIns="69200" rIns="138450" bIns="692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800"/>
              </a:spcBef>
              <a:spcAft>
                <a:spcPts val="0"/>
              </a:spcAft>
              <a:buClr>
                <a:schemeClr val="dk1"/>
              </a:buClr>
              <a:buSzPts val="3000"/>
              <a:buNone/>
              <a:defRPr sz="3000" b="1"/>
            </a:lvl2pPr>
            <a:lvl3pPr marL="1371600" lvl="2" indent="-228600" algn="l">
              <a:lnSpc>
                <a:spcPct val="90000"/>
              </a:lnSpc>
              <a:spcBef>
                <a:spcPts val="800"/>
              </a:spcBef>
              <a:spcAft>
                <a:spcPts val="0"/>
              </a:spcAft>
              <a:buClr>
                <a:schemeClr val="dk1"/>
              </a:buClr>
              <a:buSzPts val="2700"/>
              <a:buNone/>
              <a:defRPr sz="2700" b="1"/>
            </a:lvl3pPr>
            <a:lvl4pPr marL="1828800" lvl="3" indent="-228600" algn="l">
              <a:lnSpc>
                <a:spcPct val="90000"/>
              </a:lnSpc>
              <a:spcBef>
                <a:spcPts val="800"/>
              </a:spcBef>
              <a:spcAft>
                <a:spcPts val="0"/>
              </a:spcAft>
              <a:buClr>
                <a:schemeClr val="dk1"/>
              </a:buClr>
              <a:buSzPts val="2400"/>
              <a:buNone/>
              <a:defRPr sz="2400" b="1"/>
            </a:lvl4pPr>
            <a:lvl5pPr marL="2286000" lvl="4" indent="-228600" algn="l">
              <a:lnSpc>
                <a:spcPct val="90000"/>
              </a:lnSpc>
              <a:spcBef>
                <a:spcPts val="800"/>
              </a:spcBef>
              <a:spcAft>
                <a:spcPts val="0"/>
              </a:spcAft>
              <a:buClr>
                <a:schemeClr val="dk1"/>
              </a:buClr>
              <a:buSzPts val="2400"/>
              <a:buNone/>
              <a:defRPr sz="2400" b="1"/>
            </a:lvl5pPr>
            <a:lvl6pPr marL="2743200" lvl="5" indent="-228600" algn="l">
              <a:lnSpc>
                <a:spcPct val="90000"/>
              </a:lnSpc>
              <a:spcBef>
                <a:spcPts val="800"/>
              </a:spcBef>
              <a:spcAft>
                <a:spcPts val="0"/>
              </a:spcAft>
              <a:buClr>
                <a:schemeClr val="dk1"/>
              </a:buClr>
              <a:buSzPts val="2400"/>
              <a:buNone/>
              <a:defRPr sz="2400" b="1"/>
            </a:lvl6pPr>
            <a:lvl7pPr marL="3200400" lvl="6" indent="-228600" algn="l">
              <a:lnSpc>
                <a:spcPct val="90000"/>
              </a:lnSpc>
              <a:spcBef>
                <a:spcPts val="800"/>
              </a:spcBef>
              <a:spcAft>
                <a:spcPts val="0"/>
              </a:spcAft>
              <a:buClr>
                <a:schemeClr val="dk1"/>
              </a:buClr>
              <a:buSzPts val="2400"/>
              <a:buNone/>
              <a:defRPr sz="2400" b="1"/>
            </a:lvl7pPr>
            <a:lvl8pPr marL="3657600" lvl="7" indent="-228600" algn="l">
              <a:lnSpc>
                <a:spcPct val="90000"/>
              </a:lnSpc>
              <a:spcBef>
                <a:spcPts val="800"/>
              </a:spcBef>
              <a:spcAft>
                <a:spcPts val="0"/>
              </a:spcAft>
              <a:buClr>
                <a:schemeClr val="dk1"/>
              </a:buClr>
              <a:buSzPts val="2400"/>
              <a:buNone/>
              <a:defRPr sz="2400" b="1"/>
            </a:lvl8pPr>
            <a:lvl9pPr marL="4114800" lvl="8" indent="-228600" algn="l">
              <a:lnSpc>
                <a:spcPct val="90000"/>
              </a:lnSpc>
              <a:spcBef>
                <a:spcPts val="800"/>
              </a:spcBef>
              <a:spcAft>
                <a:spcPts val="0"/>
              </a:spcAft>
              <a:buClr>
                <a:schemeClr val="dk1"/>
              </a:buClr>
              <a:buSzPts val="2400"/>
              <a:buNone/>
              <a:defRPr sz="2400" b="1"/>
            </a:lvl9pPr>
          </a:lstStyle>
          <a:p>
            <a:endParaRPr/>
          </a:p>
        </p:txBody>
      </p:sp>
      <p:sp>
        <p:nvSpPr>
          <p:cNvPr id="41" name="Google Shape;41;p6"/>
          <p:cNvSpPr txBox="1">
            <a:spLocks noGrp="1"/>
          </p:cNvSpPr>
          <p:nvPr>
            <p:ph type="body" idx="4"/>
          </p:nvPr>
        </p:nvSpPr>
        <p:spPr>
          <a:xfrm>
            <a:off x="7654500" y="3905550"/>
            <a:ext cx="6428100" cy="5744400"/>
          </a:xfrm>
          <a:prstGeom prst="rect">
            <a:avLst/>
          </a:prstGeom>
          <a:noFill/>
          <a:ln>
            <a:noFill/>
          </a:ln>
        </p:spPr>
        <p:txBody>
          <a:bodyPr spcFirstLastPara="1" wrap="square" lIns="138450" tIns="69200" rIns="138450" bIns="6920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42" name="Google Shape;42;p6"/>
          <p:cNvSpPr txBox="1">
            <a:spLocks noGrp="1"/>
          </p:cNvSpPr>
          <p:nvPr>
            <p:ph type="dt" idx="10"/>
          </p:nvPr>
        </p:nvSpPr>
        <p:spPr>
          <a:xfrm>
            <a:off x="1039500" y="9909900"/>
            <a:ext cx="3402000" cy="569100"/>
          </a:xfrm>
          <a:prstGeom prst="rect">
            <a:avLst/>
          </a:prstGeom>
          <a:noFill/>
          <a:ln>
            <a:noFill/>
          </a:ln>
        </p:spPr>
        <p:txBody>
          <a:bodyPr spcFirstLastPara="1" wrap="square" lIns="138450" tIns="69200" rIns="138450" bIns="69200" anchor="ctr" anchorCtr="0">
            <a:noAutofit/>
          </a:bodyPr>
          <a:lstStyle>
            <a:lvl1pPr lvl="0" algn="l">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43" name="Google Shape;43;p6"/>
          <p:cNvSpPr txBox="1">
            <a:spLocks noGrp="1"/>
          </p:cNvSpPr>
          <p:nvPr>
            <p:ph type="ftr" idx="11"/>
          </p:nvPr>
        </p:nvSpPr>
        <p:spPr>
          <a:xfrm>
            <a:off x="5008500" y="9909900"/>
            <a:ext cx="5102700" cy="569100"/>
          </a:xfrm>
          <a:prstGeom prst="rect">
            <a:avLst/>
          </a:prstGeom>
          <a:noFill/>
          <a:ln>
            <a:noFill/>
          </a:ln>
        </p:spPr>
        <p:txBody>
          <a:bodyPr spcFirstLastPara="1" wrap="square" lIns="138450" tIns="69200" rIns="138450" bIns="69200" anchor="ctr" anchorCtr="0">
            <a:noAutofit/>
          </a:bodyPr>
          <a:lstStyle>
            <a:lvl1pPr lvl="0" algn="ctr">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44" name="Google Shape;44;p6"/>
          <p:cNvSpPr txBox="1">
            <a:spLocks noGrp="1"/>
          </p:cNvSpPr>
          <p:nvPr>
            <p:ph type="sldNum" idx="12"/>
          </p:nvPr>
        </p:nvSpPr>
        <p:spPr>
          <a:xfrm>
            <a:off x="10678500" y="9909900"/>
            <a:ext cx="3402000" cy="569100"/>
          </a:xfrm>
          <a:prstGeom prst="rect">
            <a:avLst/>
          </a:prstGeom>
          <a:noFill/>
          <a:ln>
            <a:noFill/>
          </a:ln>
        </p:spPr>
        <p:txBody>
          <a:bodyPr spcFirstLastPara="1" wrap="square" lIns="138450" tIns="69200" rIns="138450" bIns="692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039500" y="569250"/>
            <a:ext cx="13040700" cy="2067000"/>
          </a:xfrm>
          <a:prstGeom prst="rect">
            <a:avLst/>
          </a:prstGeom>
          <a:noFill/>
          <a:ln>
            <a:noFill/>
          </a:ln>
        </p:spPr>
        <p:txBody>
          <a:bodyPr spcFirstLastPara="1" wrap="square" lIns="138450" tIns="69200" rIns="138450" bIns="69200" anchor="ctr" anchorCtr="0">
            <a:normAutofit/>
          </a:bodyPr>
          <a:lstStyle>
            <a:lvl1pPr lvl="0" algn="l">
              <a:lnSpc>
                <a:spcPct val="90000"/>
              </a:lnSpc>
              <a:spcBef>
                <a:spcPts val="0"/>
              </a:spcBef>
              <a:spcAft>
                <a:spcPts val="0"/>
              </a:spcAft>
              <a:buClr>
                <a:schemeClr val="dk1"/>
              </a:buClr>
              <a:buSzPts val="2700"/>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47" name="Google Shape;47;p7"/>
          <p:cNvSpPr txBox="1">
            <a:spLocks noGrp="1"/>
          </p:cNvSpPr>
          <p:nvPr>
            <p:ph type="dt" idx="10"/>
          </p:nvPr>
        </p:nvSpPr>
        <p:spPr>
          <a:xfrm>
            <a:off x="1039500" y="9909900"/>
            <a:ext cx="3402000" cy="569100"/>
          </a:xfrm>
          <a:prstGeom prst="rect">
            <a:avLst/>
          </a:prstGeom>
          <a:noFill/>
          <a:ln>
            <a:noFill/>
          </a:ln>
        </p:spPr>
        <p:txBody>
          <a:bodyPr spcFirstLastPara="1" wrap="square" lIns="138450" tIns="69200" rIns="138450" bIns="69200" anchor="ctr" anchorCtr="0">
            <a:noAutofit/>
          </a:bodyPr>
          <a:lstStyle>
            <a:lvl1pPr lvl="0" algn="l">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48" name="Google Shape;48;p7"/>
          <p:cNvSpPr txBox="1">
            <a:spLocks noGrp="1"/>
          </p:cNvSpPr>
          <p:nvPr>
            <p:ph type="ftr" idx="11"/>
          </p:nvPr>
        </p:nvSpPr>
        <p:spPr>
          <a:xfrm>
            <a:off x="5008500" y="9909900"/>
            <a:ext cx="5102700" cy="569100"/>
          </a:xfrm>
          <a:prstGeom prst="rect">
            <a:avLst/>
          </a:prstGeom>
          <a:noFill/>
          <a:ln>
            <a:noFill/>
          </a:ln>
        </p:spPr>
        <p:txBody>
          <a:bodyPr spcFirstLastPara="1" wrap="square" lIns="138450" tIns="69200" rIns="138450" bIns="69200" anchor="ctr" anchorCtr="0">
            <a:noAutofit/>
          </a:bodyPr>
          <a:lstStyle>
            <a:lvl1pPr lvl="0" algn="ctr">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49" name="Google Shape;49;p7"/>
          <p:cNvSpPr txBox="1">
            <a:spLocks noGrp="1"/>
          </p:cNvSpPr>
          <p:nvPr>
            <p:ph type="sldNum" idx="12"/>
          </p:nvPr>
        </p:nvSpPr>
        <p:spPr>
          <a:xfrm>
            <a:off x="10678500" y="9909900"/>
            <a:ext cx="3402000" cy="569100"/>
          </a:xfrm>
          <a:prstGeom prst="rect">
            <a:avLst/>
          </a:prstGeom>
          <a:noFill/>
          <a:ln>
            <a:noFill/>
          </a:ln>
        </p:spPr>
        <p:txBody>
          <a:bodyPr spcFirstLastPara="1" wrap="square" lIns="138450" tIns="69200" rIns="138450" bIns="692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039500" y="9909900"/>
            <a:ext cx="3402000" cy="569100"/>
          </a:xfrm>
          <a:prstGeom prst="rect">
            <a:avLst/>
          </a:prstGeom>
          <a:noFill/>
          <a:ln>
            <a:noFill/>
          </a:ln>
        </p:spPr>
        <p:txBody>
          <a:bodyPr spcFirstLastPara="1" wrap="square" lIns="138450" tIns="69200" rIns="138450" bIns="69200" anchor="ctr" anchorCtr="0">
            <a:noAutofit/>
          </a:bodyPr>
          <a:lstStyle>
            <a:lvl1pPr lvl="0" algn="l">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52" name="Google Shape;52;p8"/>
          <p:cNvSpPr txBox="1">
            <a:spLocks noGrp="1"/>
          </p:cNvSpPr>
          <p:nvPr>
            <p:ph type="ftr" idx="11"/>
          </p:nvPr>
        </p:nvSpPr>
        <p:spPr>
          <a:xfrm>
            <a:off x="5008500" y="9909900"/>
            <a:ext cx="5102700" cy="569100"/>
          </a:xfrm>
          <a:prstGeom prst="rect">
            <a:avLst/>
          </a:prstGeom>
          <a:noFill/>
          <a:ln>
            <a:noFill/>
          </a:ln>
        </p:spPr>
        <p:txBody>
          <a:bodyPr spcFirstLastPara="1" wrap="square" lIns="138450" tIns="69200" rIns="138450" bIns="69200" anchor="ctr" anchorCtr="0">
            <a:noAutofit/>
          </a:bodyPr>
          <a:lstStyle>
            <a:lvl1pPr lvl="0" algn="ctr">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53" name="Google Shape;53;p8"/>
          <p:cNvSpPr txBox="1">
            <a:spLocks noGrp="1"/>
          </p:cNvSpPr>
          <p:nvPr>
            <p:ph type="sldNum" idx="12"/>
          </p:nvPr>
        </p:nvSpPr>
        <p:spPr>
          <a:xfrm>
            <a:off x="10678500" y="9909900"/>
            <a:ext cx="3402000" cy="569100"/>
          </a:xfrm>
          <a:prstGeom prst="rect">
            <a:avLst/>
          </a:prstGeom>
          <a:noFill/>
          <a:ln>
            <a:noFill/>
          </a:ln>
        </p:spPr>
        <p:txBody>
          <a:bodyPr spcFirstLastPara="1" wrap="square" lIns="138450" tIns="69200" rIns="138450" bIns="692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041469" y="712800"/>
            <a:ext cx="4876800" cy="2494800"/>
          </a:xfrm>
          <a:prstGeom prst="rect">
            <a:avLst/>
          </a:prstGeom>
          <a:noFill/>
          <a:ln>
            <a:noFill/>
          </a:ln>
        </p:spPr>
        <p:txBody>
          <a:bodyPr spcFirstLastPara="1" wrap="square" lIns="138450" tIns="69200" rIns="138450" bIns="692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56" name="Google Shape;56;p9"/>
          <p:cNvSpPr txBox="1">
            <a:spLocks noGrp="1"/>
          </p:cNvSpPr>
          <p:nvPr>
            <p:ph type="body" idx="1"/>
          </p:nvPr>
        </p:nvSpPr>
        <p:spPr>
          <a:xfrm>
            <a:off x="6427969" y="1539450"/>
            <a:ext cx="7654200" cy="7598100"/>
          </a:xfrm>
          <a:prstGeom prst="rect">
            <a:avLst/>
          </a:prstGeom>
          <a:noFill/>
          <a:ln>
            <a:noFill/>
          </a:ln>
        </p:spPr>
        <p:txBody>
          <a:bodyPr spcFirstLastPara="1" wrap="square" lIns="138450" tIns="69200" rIns="138450" bIns="69200" anchor="t" anchorCtr="0">
            <a:normAutofit/>
          </a:bodyPr>
          <a:lstStyle>
            <a:lvl1pPr marL="457200" lvl="0" indent="-533400" algn="l">
              <a:lnSpc>
                <a:spcPct val="90000"/>
              </a:lnSpc>
              <a:spcBef>
                <a:spcPts val="1500"/>
              </a:spcBef>
              <a:spcAft>
                <a:spcPts val="0"/>
              </a:spcAft>
              <a:buClr>
                <a:schemeClr val="dk1"/>
              </a:buClr>
              <a:buSzPts val="4800"/>
              <a:buChar char="•"/>
              <a:defRPr sz="4800"/>
            </a:lvl1pPr>
            <a:lvl2pPr marL="914400" lvl="1" indent="-495300" algn="l">
              <a:lnSpc>
                <a:spcPct val="90000"/>
              </a:lnSpc>
              <a:spcBef>
                <a:spcPts val="800"/>
              </a:spcBef>
              <a:spcAft>
                <a:spcPts val="0"/>
              </a:spcAft>
              <a:buClr>
                <a:schemeClr val="dk1"/>
              </a:buClr>
              <a:buSzPts val="4200"/>
              <a:buChar char="•"/>
              <a:defRPr sz="4200"/>
            </a:lvl2pPr>
            <a:lvl3pPr marL="1371600" lvl="2" indent="-457200" algn="l">
              <a:lnSpc>
                <a:spcPct val="90000"/>
              </a:lnSpc>
              <a:spcBef>
                <a:spcPts val="800"/>
              </a:spcBef>
              <a:spcAft>
                <a:spcPts val="0"/>
              </a:spcAft>
              <a:buClr>
                <a:schemeClr val="dk1"/>
              </a:buClr>
              <a:buSzPts val="3600"/>
              <a:buChar char="•"/>
              <a:defRPr sz="3600"/>
            </a:lvl3pPr>
            <a:lvl4pPr marL="1828800" lvl="3" indent="-419100" algn="l">
              <a:lnSpc>
                <a:spcPct val="90000"/>
              </a:lnSpc>
              <a:spcBef>
                <a:spcPts val="800"/>
              </a:spcBef>
              <a:spcAft>
                <a:spcPts val="0"/>
              </a:spcAft>
              <a:buClr>
                <a:schemeClr val="dk1"/>
              </a:buClr>
              <a:buSzPts val="3000"/>
              <a:buChar char="•"/>
              <a:defRPr sz="3000"/>
            </a:lvl4pPr>
            <a:lvl5pPr marL="2286000" lvl="4" indent="-419100" algn="l">
              <a:lnSpc>
                <a:spcPct val="90000"/>
              </a:lnSpc>
              <a:spcBef>
                <a:spcPts val="800"/>
              </a:spcBef>
              <a:spcAft>
                <a:spcPts val="0"/>
              </a:spcAft>
              <a:buClr>
                <a:schemeClr val="dk1"/>
              </a:buClr>
              <a:buSzPts val="3000"/>
              <a:buChar char="•"/>
              <a:defRPr sz="3000"/>
            </a:lvl5pPr>
            <a:lvl6pPr marL="2743200" lvl="5" indent="-419100" algn="l">
              <a:lnSpc>
                <a:spcPct val="90000"/>
              </a:lnSpc>
              <a:spcBef>
                <a:spcPts val="800"/>
              </a:spcBef>
              <a:spcAft>
                <a:spcPts val="0"/>
              </a:spcAft>
              <a:buClr>
                <a:schemeClr val="dk1"/>
              </a:buClr>
              <a:buSzPts val="3000"/>
              <a:buChar char="•"/>
              <a:defRPr sz="3000"/>
            </a:lvl6pPr>
            <a:lvl7pPr marL="3200400" lvl="6" indent="-419100" algn="l">
              <a:lnSpc>
                <a:spcPct val="90000"/>
              </a:lnSpc>
              <a:spcBef>
                <a:spcPts val="800"/>
              </a:spcBef>
              <a:spcAft>
                <a:spcPts val="0"/>
              </a:spcAft>
              <a:buClr>
                <a:schemeClr val="dk1"/>
              </a:buClr>
              <a:buSzPts val="3000"/>
              <a:buChar char="•"/>
              <a:defRPr sz="3000"/>
            </a:lvl7pPr>
            <a:lvl8pPr marL="3657600" lvl="7" indent="-419100" algn="l">
              <a:lnSpc>
                <a:spcPct val="90000"/>
              </a:lnSpc>
              <a:spcBef>
                <a:spcPts val="800"/>
              </a:spcBef>
              <a:spcAft>
                <a:spcPts val="0"/>
              </a:spcAft>
              <a:buClr>
                <a:schemeClr val="dk1"/>
              </a:buClr>
              <a:buSzPts val="3000"/>
              <a:buChar char="•"/>
              <a:defRPr sz="3000"/>
            </a:lvl8pPr>
            <a:lvl9pPr marL="4114800" lvl="8" indent="-419100" algn="l">
              <a:lnSpc>
                <a:spcPct val="90000"/>
              </a:lnSpc>
              <a:spcBef>
                <a:spcPts val="800"/>
              </a:spcBef>
              <a:spcAft>
                <a:spcPts val="0"/>
              </a:spcAft>
              <a:buClr>
                <a:schemeClr val="dk1"/>
              </a:buClr>
              <a:buSzPts val="3000"/>
              <a:buChar char="•"/>
              <a:defRPr sz="3000"/>
            </a:lvl9pPr>
          </a:lstStyle>
          <a:p>
            <a:endParaRPr/>
          </a:p>
        </p:txBody>
      </p:sp>
      <p:sp>
        <p:nvSpPr>
          <p:cNvPr id="57" name="Google Shape;57;p9"/>
          <p:cNvSpPr txBox="1">
            <a:spLocks noGrp="1"/>
          </p:cNvSpPr>
          <p:nvPr>
            <p:ph type="body" idx="2"/>
          </p:nvPr>
        </p:nvSpPr>
        <p:spPr>
          <a:xfrm>
            <a:off x="1041469" y="3207600"/>
            <a:ext cx="4876800" cy="5942400"/>
          </a:xfrm>
          <a:prstGeom prst="rect">
            <a:avLst/>
          </a:prstGeom>
          <a:noFill/>
          <a:ln>
            <a:noFill/>
          </a:ln>
        </p:spPr>
        <p:txBody>
          <a:bodyPr spcFirstLastPara="1" wrap="square" lIns="138450" tIns="69200" rIns="138450" bIns="692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800"/>
              </a:spcBef>
              <a:spcAft>
                <a:spcPts val="0"/>
              </a:spcAft>
              <a:buClr>
                <a:schemeClr val="dk1"/>
              </a:buClr>
              <a:buSzPts val="2100"/>
              <a:buNone/>
              <a:defRPr sz="2100"/>
            </a:lvl2pPr>
            <a:lvl3pPr marL="1371600" lvl="2" indent="-228600" algn="l">
              <a:lnSpc>
                <a:spcPct val="90000"/>
              </a:lnSpc>
              <a:spcBef>
                <a:spcPts val="800"/>
              </a:spcBef>
              <a:spcAft>
                <a:spcPts val="0"/>
              </a:spcAft>
              <a:buClr>
                <a:schemeClr val="dk1"/>
              </a:buClr>
              <a:buSzPts val="1800"/>
              <a:buNone/>
              <a:defRPr sz="1800"/>
            </a:lvl3pPr>
            <a:lvl4pPr marL="1828800" lvl="3" indent="-228600" algn="l">
              <a:lnSpc>
                <a:spcPct val="90000"/>
              </a:lnSpc>
              <a:spcBef>
                <a:spcPts val="800"/>
              </a:spcBef>
              <a:spcAft>
                <a:spcPts val="0"/>
              </a:spcAft>
              <a:buClr>
                <a:schemeClr val="dk1"/>
              </a:buClr>
              <a:buSzPts val="1500"/>
              <a:buNone/>
              <a:defRPr sz="1500"/>
            </a:lvl4pPr>
            <a:lvl5pPr marL="2286000" lvl="4" indent="-228600" algn="l">
              <a:lnSpc>
                <a:spcPct val="90000"/>
              </a:lnSpc>
              <a:spcBef>
                <a:spcPts val="800"/>
              </a:spcBef>
              <a:spcAft>
                <a:spcPts val="0"/>
              </a:spcAft>
              <a:buClr>
                <a:schemeClr val="dk1"/>
              </a:buClr>
              <a:buSzPts val="1500"/>
              <a:buNone/>
              <a:defRPr sz="1500"/>
            </a:lvl5pPr>
            <a:lvl6pPr marL="2743200" lvl="5" indent="-228600" algn="l">
              <a:lnSpc>
                <a:spcPct val="90000"/>
              </a:lnSpc>
              <a:spcBef>
                <a:spcPts val="800"/>
              </a:spcBef>
              <a:spcAft>
                <a:spcPts val="0"/>
              </a:spcAft>
              <a:buClr>
                <a:schemeClr val="dk1"/>
              </a:buClr>
              <a:buSzPts val="1500"/>
              <a:buNone/>
              <a:defRPr sz="1500"/>
            </a:lvl6pPr>
            <a:lvl7pPr marL="3200400" lvl="6" indent="-228600" algn="l">
              <a:lnSpc>
                <a:spcPct val="90000"/>
              </a:lnSpc>
              <a:spcBef>
                <a:spcPts val="800"/>
              </a:spcBef>
              <a:spcAft>
                <a:spcPts val="0"/>
              </a:spcAft>
              <a:buClr>
                <a:schemeClr val="dk1"/>
              </a:buClr>
              <a:buSzPts val="1500"/>
              <a:buNone/>
              <a:defRPr sz="1500"/>
            </a:lvl7pPr>
            <a:lvl8pPr marL="3657600" lvl="7" indent="-228600" algn="l">
              <a:lnSpc>
                <a:spcPct val="90000"/>
              </a:lnSpc>
              <a:spcBef>
                <a:spcPts val="800"/>
              </a:spcBef>
              <a:spcAft>
                <a:spcPts val="0"/>
              </a:spcAft>
              <a:buClr>
                <a:schemeClr val="dk1"/>
              </a:buClr>
              <a:buSzPts val="1500"/>
              <a:buNone/>
              <a:defRPr sz="1500"/>
            </a:lvl8pPr>
            <a:lvl9pPr marL="4114800" lvl="8" indent="-228600" algn="l">
              <a:lnSpc>
                <a:spcPct val="90000"/>
              </a:lnSpc>
              <a:spcBef>
                <a:spcPts val="800"/>
              </a:spcBef>
              <a:spcAft>
                <a:spcPts val="0"/>
              </a:spcAft>
              <a:buClr>
                <a:schemeClr val="dk1"/>
              </a:buClr>
              <a:buSzPts val="1500"/>
              <a:buNone/>
              <a:defRPr sz="1500"/>
            </a:lvl9pPr>
          </a:lstStyle>
          <a:p>
            <a:endParaRPr/>
          </a:p>
        </p:txBody>
      </p:sp>
      <p:sp>
        <p:nvSpPr>
          <p:cNvPr id="58" name="Google Shape;58;p9"/>
          <p:cNvSpPr txBox="1">
            <a:spLocks noGrp="1"/>
          </p:cNvSpPr>
          <p:nvPr>
            <p:ph type="dt" idx="10"/>
          </p:nvPr>
        </p:nvSpPr>
        <p:spPr>
          <a:xfrm>
            <a:off x="1039500" y="9909900"/>
            <a:ext cx="3402000" cy="569100"/>
          </a:xfrm>
          <a:prstGeom prst="rect">
            <a:avLst/>
          </a:prstGeom>
          <a:noFill/>
          <a:ln>
            <a:noFill/>
          </a:ln>
        </p:spPr>
        <p:txBody>
          <a:bodyPr spcFirstLastPara="1" wrap="square" lIns="138450" tIns="69200" rIns="138450" bIns="69200" anchor="ctr" anchorCtr="0">
            <a:noAutofit/>
          </a:bodyPr>
          <a:lstStyle>
            <a:lvl1pPr lvl="0" algn="l">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59" name="Google Shape;59;p9"/>
          <p:cNvSpPr txBox="1">
            <a:spLocks noGrp="1"/>
          </p:cNvSpPr>
          <p:nvPr>
            <p:ph type="ftr" idx="11"/>
          </p:nvPr>
        </p:nvSpPr>
        <p:spPr>
          <a:xfrm>
            <a:off x="5008500" y="9909900"/>
            <a:ext cx="5102700" cy="569100"/>
          </a:xfrm>
          <a:prstGeom prst="rect">
            <a:avLst/>
          </a:prstGeom>
          <a:noFill/>
          <a:ln>
            <a:noFill/>
          </a:ln>
        </p:spPr>
        <p:txBody>
          <a:bodyPr spcFirstLastPara="1" wrap="square" lIns="138450" tIns="69200" rIns="138450" bIns="69200" anchor="ctr" anchorCtr="0">
            <a:noAutofit/>
          </a:bodyPr>
          <a:lstStyle>
            <a:lvl1pPr lvl="0" algn="ctr">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60" name="Google Shape;60;p9"/>
          <p:cNvSpPr txBox="1">
            <a:spLocks noGrp="1"/>
          </p:cNvSpPr>
          <p:nvPr>
            <p:ph type="sldNum" idx="12"/>
          </p:nvPr>
        </p:nvSpPr>
        <p:spPr>
          <a:xfrm>
            <a:off x="10678500" y="9909900"/>
            <a:ext cx="3402000" cy="569100"/>
          </a:xfrm>
          <a:prstGeom prst="rect">
            <a:avLst/>
          </a:prstGeom>
          <a:noFill/>
          <a:ln>
            <a:noFill/>
          </a:ln>
        </p:spPr>
        <p:txBody>
          <a:bodyPr spcFirstLastPara="1" wrap="square" lIns="138450" tIns="69200" rIns="138450" bIns="692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041469" y="712800"/>
            <a:ext cx="4876800" cy="2494800"/>
          </a:xfrm>
          <a:prstGeom prst="rect">
            <a:avLst/>
          </a:prstGeom>
          <a:noFill/>
          <a:ln>
            <a:noFill/>
          </a:ln>
        </p:spPr>
        <p:txBody>
          <a:bodyPr spcFirstLastPara="1" wrap="square" lIns="138450" tIns="69200" rIns="138450" bIns="692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63" name="Google Shape;63;p10"/>
          <p:cNvSpPr>
            <a:spLocks noGrp="1"/>
          </p:cNvSpPr>
          <p:nvPr>
            <p:ph type="pic" idx="2"/>
          </p:nvPr>
        </p:nvSpPr>
        <p:spPr>
          <a:xfrm>
            <a:off x="6427969" y="1539450"/>
            <a:ext cx="7654200" cy="7598100"/>
          </a:xfrm>
          <a:prstGeom prst="rect">
            <a:avLst/>
          </a:prstGeom>
          <a:noFill/>
          <a:ln>
            <a:noFill/>
          </a:ln>
        </p:spPr>
      </p:sp>
      <p:sp>
        <p:nvSpPr>
          <p:cNvPr id="64" name="Google Shape;64;p10"/>
          <p:cNvSpPr txBox="1">
            <a:spLocks noGrp="1"/>
          </p:cNvSpPr>
          <p:nvPr>
            <p:ph type="body" idx="1"/>
          </p:nvPr>
        </p:nvSpPr>
        <p:spPr>
          <a:xfrm>
            <a:off x="1041469" y="3207600"/>
            <a:ext cx="4876800" cy="5942400"/>
          </a:xfrm>
          <a:prstGeom prst="rect">
            <a:avLst/>
          </a:prstGeom>
          <a:noFill/>
          <a:ln>
            <a:noFill/>
          </a:ln>
        </p:spPr>
        <p:txBody>
          <a:bodyPr spcFirstLastPara="1" wrap="square" lIns="138450" tIns="69200" rIns="138450" bIns="692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800"/>
              </a:spcBef>
              <a:spcAft>
                <a:spcPts val="0"/>
              </a:spcAft>
              <a:buClr>
                <a:schemeClr val="dk1"/>
              </a:buClr>
              <a:buSzPts val="2100"/>
              <a:buNone/>
              <a:defRPr sz="2100"/>
            </a:lvl2pPr>
            <a:lvl3pPr marL="1371600" lvl="2" indent="-228600" algn="l">
              <a:lnSpc>
                <a:spcPct val="90000"/>
              </a:lnSpc>
              <a:spcBef>
                <a:spcPts val="800"/>
              </a:spcBef>
              <a:spcAft>
                <a:spcPts val="0"/>
              </a:spcAft>
              <a:buClr>
                <a:schemeClr val="dk1"/>
              </a:buClr>
              <a:buSzPts val="1800"/>
              <a:buNone/>
              <a:defRPr sz="1800"/>
            </a:lvl3pPr>
            <a:lvl4pPr marL="1828800" lvl="3" indent="-228600" algn="l">
              <a:lnSpc>
                <a:spcPct val="90000"/>
              </a:lnSpc>
              <a:spcBef>
                <a:spcPts val="800"/>
              </a:spcBef>
              <a:spcAft>
                <a:spcPts val="0"/>
              </a:spcAft>
              <a:buClr>
                <a:schemeClr val="dk1"/>
              </a:buClr>
              <a:buSzPts val="1500"/>
              <a:buNone/>
              <a:defRPr sz="1500"/>
            </a:lvl4pPr>
            <a:lvl5pPr marL="2286000" lvl="4" indent="-228600" algn="l">
              <a:lnSpc>
                <a:spcPct val="90000"/>
              </a:lnSpc>
              <a:spcBef>
                <a:spcPts val="800"/>
              </a:spcBef>
              <a:spcAft>
                <a:spcPts val="0"/>
              </a:spcAft>
              <a:buClr>
                <a:schemeClr val="dk1"/>
              </a:buClr>
              <a:buSzPts val="1500"/>
              <a:buNone/>
              <a:defRPr sz="1500"/>
            </a:lvl5pPr>
            <a:lvl6pPr marL="2743200" lvl="5" indent="-228600" algn="l">
              <a:lnSpc>
                <a:spcPct val="90000"/>
              </a:lnSpc>
              <a:spcBef>
                <a:spcPts val="800"/>
              </a:spcBef>
              <a:spcAft>
                <a:spcPts val="0"/>
              </a:spcAft>
              <a:buClr>
                <a:schemeClr val="dk1"/>
              </a:buClr>
              <a:buSzPts val="1500"/>
              <a:buNone/>
              <a:defRPr sz="1500"/>
            </a:lvl6pPr>
            <a:lvl7pPr marL="3200400" lvl="6" indent="-228600" algn="l">
              <a:lnSpc>
                <a:spcPct val="90000"/>
              </a:lnSpc>
              <a:spcBef>
                <a:spcPts val="800"/>
              </a:spcBef>
              <a:spcAft>
                <a:spcPts val="0"/>
              </a:spcAft>
              <a:buClr>
                <a:schemeClr val="dk1"/>
              </a:buClr>
              <a:buSzPts val="1500"/>
              <a:buNone/>
              <a:defRPr sz="1500"/>
            </a:lvl7pPr>
            <a:lvl8pPr marL="3657600" lvl="7" indent="-228600" algn="l">
              <a:lnSpc>
                <a:spcPct val="90000"/>
              </a:lnSpc>
              <a:spcBef>
                <a:spcPts val="800"/>
              </a:spcBef>
              <a:spcAft>
                <a:spcPts val="0"/>
              </a:spcAft>
              <a:buClr>
                <a:schemeClr val="dk1"/>
              </a:buClr>
              <a:buSzPts val="1500"/>
              <a:buNone/>
              <a:defRPr sz="1500"/>
            </a:lvl8pPr>
            <a:lvl9pPr marL="4114800" lvl="8" indent="-228600" algn="l">
              <a:lnSpc>
                <a:spcPct val="90000"/>
              </a:lnSpc>
              <a:spcBef>
                <a:spcPts val="800"/>
              </a:spcBef>
              <a:spcAft>
                <a:spcPts val="0"/>
              </a:spcAft>
              <a:buClr>
                <a:schemeClr val="dk1"/>
              </a:buClr>
              <a:buSzPts val="1500"/>
              <a:buNone/>
              <a:defRPr sz="1500"/>
            </a:lvl9pPr>
          </a:lstStyle>
          <a:p>
            <a:endParaRPr/>
          </a:p>
        </p:txBody>
      </p:sp>
      <p:sp>
        <p:nvSpPr>
          <p:cNvPr id="65" name="Google Shape;65;p10"/>
          <p:cNvSpPr txBox="1">
            <a:spLocks noGrp="1"/>
          </p:cNvSpPr>
          <p:nvPr>
            <p:ph type="dt" idx="10"/>
          </p:nvPr>
        </p:nvSpPr>
        <p:spPr>
          <a:xfrm>
            <a:off x="1039500" y="9909900"/>
            <a:ext cx="3402000" cy="569100"/>
          </a:xfrm>
          <a:prstGeom prst="rect">
            <a:avLst/>
          </a:prstGeom>
          <a:noFill/>
          <a:ln>
            <a:noFill/>
          </a:ln>
        </p:spPr>
        <p:txBody>
          <a:bodyPr spcFirstLastPara="1" wrap="square" lIns="138450" tIns="69200" rIns="138450" bIns="69200" anchor="ctr" anchorCtr="0">
            <a:noAutofit/>
          </a:bodyPr>
          <a:lstStyle>
            <a:lvl1pPr lvl="0" algn="l">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66" name="Google Shape;66;p10"/>
          <p:cNvSpPr txBox="1">
            <a:spLocks noGrp="1"/>
          </p:cNvSpPr>
          <p:nvPr>
            <p:ph type="ftr" idx="11"/>
          </p:nvPr>
        </p:nvSpPr>
        <p:spPr>
          <a:xfrm>
            <a:off x="5008500" y="9909900"/>
            <a:ext cx="5102700" cy="569100"/>
          </a:xfrm>
          <a:prstGeom prst="rect">
            <a:avLst/>
          </a:prstGeom>
          <a:noFill/>
          <a:ln>
            <a:noFill/>
          </a:ln>
        </p:spPr>
        <p:txBody>
          <a:bodyPr spcFirstLastPara="1" wrap="square" lIns="138450" tIns="69200" rIns="138450" bIns="69200" anchor="ctr" anchorCtr="0">
            <a:noAutofit/>
          </a:bodyPr>
          <a:lstStyle>
            <a:lvl1pPr lvl="0" algn="ctr">
              <a:spcBef>
                <a:spcPts val="0"/>
              </a:spcBef>
              <a:spcAft>
                <a:spcPts val="0"/>
              </a:spcAft>
              <a:buSzPts val="2100"/>
              <a:buNone/>
              <a:defRPr/>
            </a:lvl1pPr>
            <a:lvl2pPr lvl="1" algn="l">
              <a:spcBef>
                <a:spcPts val="0"/>
              </a:spcBef>
              <a:spcAft>
                <a:spcPts val="0"/>
              </a:spcAft>
              <a:buSzPts val="2100"/>
              <a:buNone/>
              <a:defRPr/>
            </a:lvl2pPr>
            <a:lvl3pPr lvl="2" algn="l">
              <a:spcBef>
                <a:spcPts val="0"/>
              </a:spcBef>
              <a:spcAft>
                <a:spcPts val="0"/>
              </a:spcAft>
              <a:buSzPts val="2100"/>
              <a:buNone/>
              <a:defRPr/>
            </a:lvl3pPr>
            <a:lvl4pPr lvl="3" algn="l">
              <a:spcBef>
                <a:spcPts val="0"/>
              </a:spcBef>
              <a:spcAft>
                <a:spcPts val="0"/>
              </a:spcAft>
              <a:buSzPts val="2100"/>
              <a:buNone/>
              <a:defRPr/>
            </a:lvl4pPr>
            <a:lvl5pPr lvl="4" algn="l">
              <a:spcBef>
                <a:spcPts val="0"/>
              </a:spcBef>
              <a:spcAft>
                <a:spcPts val="0"/>
              </a:spcAft>
              <a:buSzPts val="2100"/>
              <a:buNone/>
              <a:defRPr/>
            </a:lvl5pPr>
            <a:lvl6pPr lvl="5" algn="l">
              <a:spcBef>
                <a:spcPts val="0"/>
              </a:spcBef>
              <a:spcAft>
                <a:spcPts val="0"/>
              </a:spcAft>
              <a:buSzPts val="2100"/>
              <a:buNone/>
              <a:defRPr/>
            </a:lvl6pPr>
            <a:lvl7pPr lvl="6" algn="l">
              <a:spcBef>
                <a:spcPts val="0"/>
              </a:spcBef>
              <a:spcAft>
                <a:spcPts val="0"/>
              </a:spcAft>
              <a:buSzPts val="2100"/>
              <a:buNone/>
              <a:defRPr/>
            </a:lvl7pPr>
            <a:lvl8pPr lvl="7" algn="l">
              <a:spcBef>
                <a:spcPts val="0"/>
              </a:spcBef>
              <a:spcAft>
                <a:spcPts val="0"/>
              </a:spcAft>
              <a:buSzPts val="2100"/>
              <a:buNone/>
              <a:defRPr/>
            </a:lvl8pPr>
            <a:lvl9pPr lvl="8" algn="l">
              <a:spcBef>
                <a:spcPts val="0"/>
              </a:spcBef>
              <a:spcAft>
                <a:spcPts val="0"/>
              </a:spcAft>
              <a:buSzPts val="2100"/>
              <a:buNone/>
              <a:defRPr/>
            </a:lvl9pPr>
          </a:lstStyle>
          <a:p>
            <a:endParaRPr/>
          </a:p>
        </p:txBody>
      </p:sp>
      <p:sp>
        <p:nvSpPr>
          <p:cNvPr id="67" name="Google Shape;67;p10"/>
          <p:cNvSpPr txBox="1">
            <a:spLocks noGrp="1"/>
          </p:cNvSpPr>
          <p:nvPr>
            <p:ph type="sldNum" idx="12"/>
          </p:nvPr>
        </p:nvSpPr>
        <p:spPr>
          <a:xfrm>
            <a:off x="10678500" y="9909900"/>
            <a:ext cx="3402000" cy="569100"/>
          </a:xfrm>
          <a:prstGeom prst="rect">
            <a:avLst/>
          </a:prstGeom>
          <a:noFill/>
          <a:ln>
            <a:noFill/>
          </a:ln>
        </p:spPr>
        <p:txBody>
          <a:bodyPr spcFirstLastPara="1" wrap="square" lIns="138450" tIns="69200" rIns="138450" bIns="692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9500" y="569250"/>
            <a:ext cx="13040700" cy="2067000"/>
          </a:xfrm>
          <a:prstGeom prst="rect">
            <a:avLst/>
          </a:prstGeom>
          <a:noFill/>
          <a:ln>
            <a:noFill/>
          </a:ln>
        </p:spPr>
        <p:txBody>
          <a:bodyPr spcFirstLastPara="1" wrap="square" lIns="138450" tIns="69200" rIns="138450" bIns="69200" anchor="ctr" anchorCtr="0">
            <a:normAutofit/>
          </a:bodyPr>
          <a:lstStyle>
            <a:lvl1pPr marR="0" lvl="0" algn="l" rtl="0">
              <a:lnSpc>
                <a:spcPct val="90000"/>
              </a:lnSpc>
              <a:spcBef>
                <a:spcPts val="0"/>
              </a:spcBef>
              <a:spcAft>
                <a:spcPts val="0"/>
              </a:spcAft>
              <a:buClr>
                <a:schemeClr val="dk1"/>
              </a:buClr>
              <a:buSzPts val="6700"/>
              <a:buFont typeface="Calibri"/>
              <a:buNone/>
              <a:defRPr sz="6700" b="0" i="0" u="none" strike="noStrike" cap="none">
                <a:solidFill>
                  <a:schemeClr val="dk1"/>
                </a:solidFill>
                <a:latin typeface="Calibri"/>
                <a:ea typeface="Calibri"/>
                <a:cs typeface="Calibri"/>
                <a:sym typeface="Calibri"/>
              </a:defRPr>
            </a:lvl1pPr>
            <a:lvl2pPr lvl="1">
              <a:spcBef>
                <a:spcPts val="0"/>
              </a:spcBef>
              <a:spcAft>
                <a:spcPts val="0"/>
              </a:spcAft>
              <a:buSzPts val="2100"/>
              <a:buNone/>
              <a:defRPr sz="2700"/>
            </a:lvl2pPr>
            <a:lvl3pPr lvl="2">
              <a:spcBef>
                <a:spcPts val="0"/>
              </a:spcBef>
              <a:spcAft>
                <a:spcPts val="0"/>
              </a:spcAft>
              <a:buSzPts val="2100"/>
              <a:buNone/>
              <a:defRPr sz="2700"/>
            </a:lvl3pPr>
            <a:lvl4pPr lvl="3">
              <a:spcBef>
                <a:spcPts val="0"/>
              </a:spcBef>
              <a:spcAft>
                <a:spcPts val="0"/>
              </a:spcAft>
              <a:buSzPts val="2100"/>
              <a:buNone/>
              <a:defRPr sz="2700"/>
            </a:lvl4pPr>
            <a:lvl5pPr lvl="4">
              <a:spcBef>
                <a:spcPts val="0"/>
              </a:spcBef>
              <a:spcAft>
                <a:spcPts val="0"/>
              </a:spcAft>
              <a:buSzPts val="2100"/>
              <a:buNone/>
              <a:defRPr sz="2700"/>
            </a:lvl5pPr>
            <a:lvl6pPr lvl="5">
              <a:spcBef>
                <a:spcPts val="0"/>
              </a:spcBef>
              <a:spcAft>
                <a:spcPts val="0"/>
              </a:spcAft>
              <a:buSzPts val="2100"/>
              <a:buNone/>
              <a:defRPr sz="2700"/>
            </a:lvl6pPr>
            <a:lvl7pPr lvl="6">
              <a:spcBef>
                <a:spcPts val="0"/>
              </a:spcBef>
              <a:spcAft>
                <a:spcPts val="0"/>
              </a:spcAft>
              <a:buSzPts val="2100"/>
              <a:buNone/>
              <a:defRPr sz="2700"/>
            </a:lvl7pPr>
            <a:lvl8pPr lvl="7">
              <a:spcBef>
                <a:spcPts val="0"/>
              </a:spcBef>
              <a:spcAft>
                <a:spcPts val="0"/>
              </a:spcAft>
              <a:buSzPts val="2100"/>
              <a:buNone/>
              <a:defRPr sz="2700"/>
            </a:lvl8pPr>
            <a:lvl9pPr lvl="8">
              <a:spcBef>
                <a:spcPts val="0"/>
              </a:spcBef>
              <a:spcAft>
                <a:spcPts val="0"/>
              </a:spcAft>
              <a:buSzPts val="2100"/>
              <a:buNone/>
              <a:defRPr sz="2700"/>
            </a:lvl9pPr>
          </a:lstStyle>
          <a:p>
            <a:endParaRPr/>
          </a:p>
        </p:txBody>
      </p:sp>
      <p:sp>
        <p:nvSpPr>
          <p:cNvPr id="7" name="Google Shape;7;p1"/>
          <p:cNvSpPr txBox="1">
            <a:spLocks noGrp="1"/>
          </p:cNvSpPr>
          <p:nvPr>
            <p:ph type="body" idx="1"/>
          </p:nvPr>
        </p:nvSpPr>
        <p:spPr>
          <a:xfrm>
            <a:off x="1039500" y="2846250"/>
            <a:ext cx="13040700" cy="6783600"/>
          </a:xfrm>
          <a:prstGeom prst="rect">
            <a:avLst/>
          </a:prstGeom>
          <a:noFill/>
          <a:ln>
            <a:noFill/>
          </a:ln>
        </p:spPr>
        <p:txBody>
          <a:bodyPr spcFirstLastPara="1" wrap="square" lIns="138450" tIns="69200" rIns="138450" bIns="6920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8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8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039500" y="9909900"/>
            <a:ext cx="3402000" cy="569100"/>
          </a:xfrm>
          <a:prstGeom prst="rect">
            <a:avLst/>
          </a:prstGeom>
          <a:noFill/>
          <a:ln>
            <a:noFill/>
          </a:ln>
        </p:spPr>
        <p:txBody>
          <a:bodyPr spcFirstLastPara="1" wrap="square" lIns="138450" tIns="69200" rIns="138450" bIns="69200" anchor="ctr" anchorCtr="0">
            <a:noAutofit/>
          </a:bodyPr>
          <a:lstStyle>
            <a:lvl1pPr marR="0" lvl="0" algn="l" rtl="0">
              <a:spcBef>
                <a:spcPts val="0"/>
              </a:spcBef>
              <a:spcAft>
                <a:spcPts val="0"/>
              </a:spcAft>
              <a:buSzPts val="21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5008500" y="9909900"/>
            <a:ext cx="5102700" cy="569100"/>
          </a:xfrm>
          <a:prstGeom prst="rect">
            <a:avLst/>
          </a:prstGeom>
          <a:noFill/>
          <a:ln>
            <a:noFill/>
          </a:ln>
        </p:spPr>
        <p:txBody>
          <a:bodyPr spcFirstLastPara="1" wrap="square" lIns="138450" tIns="69200" rIns="138450" bIns="69200" anchor="ctr" anchorCtr="0">
            <a:noAutofit/>
          </a:bodyPr>
          <a:lstStyle>
            <a:lvl1pPr marR="0" lvl="0" algn="ctr" rtl="0">
              <a:spcBef>
                <a:spcPts val="0"/>
              </a:spcBef>
              <a:spcAft>
                <a:spcPts val="0"/>
              </a:spcAft>
              <a:buSzPts val="21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0678500" y="9909900"/>
            <a:ext cx="3402000" cy="569100"/>
          </a:xfrm>
          <a:prstGeom prst="rect">
            <a:avLst/>
          </a:prstGeom>
          <a:noFill/>
          <a:ln>
            <a:noFill/>
          </a:ln>
        </p:spPr>
        <p:txBody>
          <a:bodyPr spcFirstLastPara="1" wrap="square" lIns="138450" tIns="69200" rIns="138450" bIns="69200" anchor="ctr" anchorCtr="0">
            <a:no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1039501" y="569252"/>
            <a:ext cx="13041000" cy="2066700"/>
          </a:xfrm>
          <a:prstGeom prst="rect">
            <a:avLst/>
          </a:prstGeom>
          <a:noFill/>
          <a:ln>
            <a:noFill/>
          </a:ln>
        </p:spPr>
        <p:txBody>
          <a:bodyPr spcFirstLastPara="1" wrap="square" lIns="140550" tIns="70250" rIns="140550" bIns="70250" anchor="ctr" anchorCtr="0">
            <a:normAutofit/>
          </a:bodyPr>
          <a:lstStyle>
            <a:lvl1pPr marR="0" lvl="0" algn="l" rtl="0">
              <a:lnSpc>
                <a:spcPct val="90000"/>
              </a:lnSpc>
              <a:spcBef>
                <a:spcPts val="0"/>
              </a:spcBef>
              <a:spcAft>
                <a:spcPts val="0"/>
              </a:spcAft>
              <a:buClr>
                <a:schemeClr val="dk1"/>
              </a:buClr>
              <a:buSzPts val="5500"/>
              <a:buFont typeface="Calibri"/>
              <a:buNone/>
              <a:defRPr sz="5500" b="0" i="0" u="none" strike="noStrike" cap="none">
                <a:solidFill>
                  <a:schemeClr val="dk1"/>
                </a:solidFill>
                <a:latin typeface="Calibri"/>
                <a:ea typeface="Calibri"/>
                <a:cs typeface="Calibri"/>
                <a:sym typeface="Calibri"/>
              </a:defRPr>
            </a:lvl1pPr>
            <a:lvl2pPr lvl="1" rtl="0">
              <a:spcBef>
                <a:spcPts val="0"/>
              </a:spcBef>
              <a:spcAft>
                <a:spcPts val="0"/>
              </a:spcAft>
              <a:buSzPts val="2200"/>
              <a:buNone/>
              <a:defRPr sz="2800"/>
            </a:lvl2pPr>
            <a:lvl3pPr lvl="2" rtl="0">
              <a:spcBef>
                <a:spcPts val="0"/>
              </a:spcBef>
              <a:spcAft>
                <a:spcPts val="0"/>
              </a:spcAft>
              <a:buSzPts val="2200"/>
              <a:buNone/>
              <a:defRPr sz="2800"/>
            </a:lvl3pPr>
            <a:lvl4pPr lvl="3" rtl="0">
              <a:spcBef>
                <a:spcPts val="0"/>
              </a:spcBef>
              <a:spcAft>
                <a:spcPts val="0"/>
              </a:spcAft>
              <a:buSzPts val="2200"/>
              <a:buNone/>
              <a:defRPr sz="2800"/>
            </a:lvl4pPr>
            <a:lvl5pPr lvl="4" rtl="0">
              <a:spcBef>
                <a:spcPts val="0"/>
              </a:spcBef>
              <a:spcAft>
                <a:spcPts val="0"/>
              </a:spcAft>
              <a:buSzPts val="2200"/>
              <a:buNone/>
              <a:defRPr sz="2800"/>
            </a:lvl5pPr>
            <a:lvl6pPr lvl="5" rtl="0">
              <a:spcBef>
                <a:spcPts val="0"/>
              </a:spcBef>
              <a:spcAft>
                <a:spcPts val="0"/>
              </a:spcAft>
              <a:buSzPts val="2200"/>
              <a:buNone/>
              <a:defRPr sz="2800"/>
            </a:lvl6pPr>
            <a:lvl7pPr lvl="6" rtl="0">
              <a:spcBef>
                <a:spcPts val="0"/>
              </a:spcBef>
              <a:spcAft>
                <a:spcPts val="0"/>
              </a:spcAft>
              <a:buSzPts val="2200"/>
              <a:buNone/>
              <a:defRPr sz="2800"/>
            </a:lvl7pPr>
            <a:lvl8pPr lvl="7" rtl="0">
              <a:spcBef>
                <a:spcPts val="0"/>
              </a:spcBef>
              <a:spcAft>
                <a:spcPts val="0"/>
              </a:spcAft>
              <a:buSzPts val="2200"/>
              <a:buNone/>
              <a:defRPr sz="2800"/>
            </a:lvl8pPr>
            <a:lvl9pPr lvl="8" rtl="0">
              <a:spcBef>
                <a:spcPts val="0"/>
              </a:spcBef>
              <a:spcAft>
                <a:spcPts val="0"/>
              </a:spcAft>
              <a:buSzPts val="2200"/>
              <a:buNone/>
              <a:defRPr sz="2800"/>
            </a:lvl9pPr>
          </a:lstStyle>
          <a:p>
            <a:endParaRPr/>
          </a:p>
        </p:txBody>
      </p:sp>
      <p:sp>
        <p:nvSpPr>
          <p:cNvPr id="82" name="Google Shape;82;p13"/>
          <p:cNvSpPr txBox="1">
            <a:spLocks noGrp="1"/>
          </p:cNvSpPr>
          <p:nvPr>
            <p:ph type="body" idx="1"/>
          </p:nvPr>
        </p:nvSpPr>
        <p:spPr>
          <a:xfrm>
            <a:off x="1039501" y="2846250"/>
            <a:ext cx="13041000" cy="6783900"/>
          </a:xfrm>
          <a:prstGeom prst="rect">
            <a:avLst/>
          </a:prstGeom>
          <a:noFill/>
          <a:ln>
            <a:noFill/>
          </a:ln>
        </p:spPr>
        <p:txBody>
          <a:bodyPr spcFirstLastPara="1" wrap="square" lIns="140550" tIns="70250" rIns="140550" bIns="70250" anchor="t" anchorCtr="0">
            <a:normAutofit/>
          </a:bodyPr>
          <a:lstStyle>
            <a:lvl1pPr marL="457200" marR="0" lvl="0" indent="-450850" algn="l" rtl="0">
              <a:lnSpc>
                <a:spcPct val="90000"/>
              </a:lnSpc>
              <a:spcBef>
                <a:spcPts val="12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dt" idx="10"/>
          </p:nvPr>
        </p:nvSpPr>
        <p:spPr>
          <a:xfrm>
            <a:off x="1039501" y="9909902"/>
            <a:ext cx="3402300" cy="569100"/>
          </a:xfrm>
          <a:prstGeom prst="rect">
            <a:avLst/>
          </a:prstGeom>
          <a:noFill/>
          <a:ln>
            <a:noFill/>
          </a:ln>
        </p:spPr>
        <p:txBody>
          <a:bodyPr spcFirstLastPara="1" wrap="square" lIns="140550" tIns="70250" rIns="140550" bIns="70250" anchor="ctr" anchorCtr="0">
            <a:noAutofit/>
          </a:bodyPr>
          <a:lstStyle>
            <a:lvl1pPr marR="0" lvl="0" algn="l" rtl="0">
              <a:spcBef>
                <a:spcPts val="0"/>
              </a:spcBef>
              <a:spcAft>
                <a:spcPts val="0"/>
              </a:spcAft>
              <a:buSzPts val="2200"/>
              <a:buNone/>
              <a:defRPr sz="15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200"/>
              <a:buNone/>
              <a:defRPr sz="2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200"/>
              <a:buNone/>
              <a:defRPr sz="2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200"/>
              <a:buNone/>
              <a:defRPr sz="2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200"/>
              <a:buNone/>
              <a:defRPr sz="2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200"/>
              <a:buNone/>
              <a:defRPr sz="2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200"/>
              <a:buNone/>
              <a:defRPr sz="2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200"/>
              <a:buNone/>
              <a:defRPr sz="2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200"/>
              <a:buNone/>
              <a:defRPr sz="2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ftr" idx="11"/>
          </p:nvPr>
        </p:nvSpPr>
        <p:spPr>
          <a:xfrm>
            <a:off x="5008501" y="9909902"/>
            <a:ext cx="5103000" cy="569100"/>
          </a:xfrm>
          <a:prstGeom prst="rect">
            <a:avLst/>
          </a:prstGeom>
          <a:noFill/>
          <a:ln>
            <a:noFill/>
          </a:ln>
        </p:spPr>
        <p:txBody>
          <a:bodyPr spcFirstLastPara="1" wrap="square" lIns="140550" tIns="70250" rIns="140550" bIns="70250" anchor="ctr" anchorCtr="0">
            <a:noAutofit/>
          </a:bodyPr>
          <a:lstStyle>
            <a:lvl1pPr marR="0" lvl="0" algn="ctr" rtl="0">
              <a:spcBef>
                <a:spcPts val="0"/>
              </a:spcBef>
              <a:spcAft>
                <a:spcPts val="0"/>
              </a:spcAft>
              <a:buSzPts val="2200"/>
              <a:buNone/>
              <a:defRPr sz="15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200"/>
              <a:buNone/>
              <a:defRPr sz="2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200"/>
              <a:buNone/>
              <a:defRPr sz="2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200"/>
              <a:buNone/>
              <a:defRPr sz="2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200"/>
              <a:buNone/>
              <a:defRPr sz="2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200"/>
              <a:buNone/>
              <a:defRPr sz="2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200"/>
              <a:buNone/>
              <a:defRPr sz="2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200"/>
              <a:buNone/>
              <a:defRPr sz="2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200"/>
              <a:buNone/>
              <a:defRPr sz="2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sldNum" idx="12"/>
          </p:nvPr>
        </p:nvSpPr>
        <p:spPr>
          <a:xfrm>
            <a:off x="10678501" y="9909902"/>
            <a:ext cx="3402300" cy="569100"/>
          </a:xfrm>
          <a:prstGeom prst="rect">
            <a:avLst/>
          </a:prstGeom>
          <a:noFill/>
          <a:ln>
            <a:noFill/>
          </a:ln>
        </p:spPr>
        <p:txBody>
          <a:bodyPr spcFirstLastPara="1" wrap="square" lIns="140550" tIns="70250" rIns="140550" bIns="70250" anchor="ctr" anchorCtr="0">
            <a:noAutofit/>
          </a:bodyPr>
          <a:lstStyle>
            <a:lvl1pPr marL="0" marR="0" lvl="0" indent="0" algn="r" rtl="0">
              <a:spcBef>
                <a:spcPts val="0"/>
              </a:spcBef>
              <a:buNone/>
              <a:defRPr sz="1500" b="0" i="0" u="none" strike="noStrike" cap="none">
                <a:solidFill>
                  <a:srgbClr val="888888"/>
                </a:solidFill>
                <a:latin typeface="Calibri"/>
                <a:ea typeface="Calibri"/>
                <a:cs typeface="Calibri"/>
                <a:sym typeface="Calibri"/>
              </a:defRPr>
            </a:lvl1pPr>
            <a:lvl2pPr marL="0" marR="0" lvl="1" indent="0" algn="r" rtl="0">
              <a:spcBef>
                <a:spcPts val="0"/>
              </a:spcBef>
              <a:buNone/>
              <a:defRPr sz="1500" b="0" i="0" u="none" strike="noStrike" cap="none">
                <a:solidFill>
                  <a:srgbClr val="888888"/>
                </a:solidFill>
                <a:latin typeface="Calibri"/>
                <a:ea typeface="Calibri"/>
                <a:cs typeface="Calibri"/>
                <a:sym typeface="Calibri"/>
              </a:defRPr>
            </a:lvl2pPr>
            <a:lvl3pPr marL="0" marR="0" lvl="2" indent="0" algn="r" rtl="0">
              <a:spcBef>
                <a:spcPts val="0"/>
              </a:spcBef>
              <a:buNone/>
              <a:defRPr sz="1500" b="0" i="0" u="none" strike="noStrike" cap="none">
                <a:solidFill>
                  <a:srgbClr val="888888"/>
                </a:solidFill>
                <a:latin typeface="Calibri"/>
                <a:ea typeface="Calibri"/>
                <a:cs typeface="Calibri"/>
                <a:sym typeface="Calibri"/>
              </a:defRPr>
            </a:lvl3pPr>
            <a:lvl4pPr marL="0" marR="0" lvl="3" indent="0" algn="r" rtl="0">
              <a:spcBef>
                <a:spcPts val="0"/>
              </a:spcBef>
              <a:buNone/>
              <a:defRPr sz="1500" b="0" i="0" u="none" strike="noStrike" cap="none">
                <a:solidFill>
                  <a:srgbClr val="888888"/>
                </a:solidFill>
                <a:latin typeface="Calibri"/>
                <a:ea typeface="Calibri"/>
                <a:cs typeface="Calibri"/>
                <a:sym typeface="Calibri"/>
              </a:defRPr>
            </a:lvl4pPr>
            <a:lvl5pPr marL="0" marR="0" lvl="4" indent="0" algn="r" rtl="0">
              <a:spcBef>
                <a:spcPts val="0"/>
              </a:spcBef>
              <a:buNone/>
              <a:defRPr sz="1500" b="0" i="0" u="none" strike="noStrike" cap="none">
                <a:solidFill>
                  <a:srgbClr val="888888"/>
                </a:solidFill>
                <a:latin typeface="Calibri"/>
                <a:ea typeface="Calibri"/>
                <a:cs typeface="Calibri"/>
                <a:sym typeface="Calibri"/>
              </a:defRPr>
            </a:lvl5pPr>
            <a:lvl6pPr marL="0" marR="0" lvl="5" indent="0" algn="r" rtl="0">
              <a:spcBef>
                <a:spcPts val="0"/>
              </a:spcBef>
              <a:buNone/>
              <a:defRPr sz="1500" b="0" i="0" u="none" strike="noStrike" cap="none">
                <a:solidFill>
                  <a:srgbClr val="888888"/>
                </a:solidFill>
                <a:latin typeface="Calibri"/>
                <a:ea typeface="Calibri"/>
                <a:cs typeface="Calibri"/>
                <a:sym typeface="Calibri"/>
              </a:defRPr>
            </a:lvl6pPr>
            <a:lvl7pPr marL="0" marR="0" lvl="6" indent="0" algn="r" rtl="0">
              <a:spcBef>
                <a:spcPts val="0"/>
              </a:spcBef>
              <a:buNone/>
              <a:defRPr sz="1500" b="0" i="0" u="none" strike="noStrike" cap="none">
                <a:solidFill>
                  <a:srgbClr val="888888"/>
                </a:solidFill>
                <a:latin typeface="Calibri"/>
                <a:ea typeface="Calibri"/>
                <a:cs typeface="Calibri"/>
                <a:sym typeface="Calibri"/>
              </a:defRPr>
            </a:lvl7pPr>
            <a:lvl8pPr marL="0" marR="0" lvl="7" indent="0" algn="r" rtl="0">
              <a:spcBef>
                <a:spcPts val="0"/>
              </a:spcBef>
              <a:buNone/>
              <a:defRPr sz="1500" b="0" i="0" u="none" strike="noStrike" cap="none">
                <a:solidFill>
                  <a:srgbClr val="888888"/>
                </a:solidFill>
                <a:latin typeface="Calibri"/>
                <a:ea typeface="Calibri"/>
                <a:cs typeface="Calibri"/>
                <a:sym typeface="Calibri"/>
              </a:defRPr>
            </a:lvl8pPr>
            <a:lvl9pPr marL="0" marR="0" lvl="8" indent="0" algn="r" rtl="0">
              <a:spcBef>
                <a:spcPts val="0"/>
              </a:spcBef>
              <a:buNone/>
              <a:defRPr sz="1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amadeu-antonio-stiftung.de/wp-content/uploads/2022/11/2022-09_lpb_hate-speech_bf.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de/search?q=bipoc+bedeutung&amp;sxsrf=ALeKk03moMHWBNOAyUh0N0M3wWZNEpZH5w%3A1624950951423&amp;ei=p8jaYJaXGc63kwXamYeYCQ&amp;oq=bipoc+be&amp;gs_lcp=Cgdnd3Mtd2l6EAEYADIFCAAQywEyBQgAEMsBMgUIABDLATIFCAAQywEyAggAMgIIADICCAAyAggAMgIIADICCAA6BwgAEEcQsAM6BwgAELADEEM6CgguELADEMgDEEM6BAgAEEM6BwgAEAoQywE6BwgAEIcCEBRKBQg4EgExSgQIQRgAUPgQWJsVYIMjaAFwAngAgAGRAYgBlgSSAQMwLjSYAQCgAQGqAQdnd3Mtd2l6yAELwAEB&amp;sclient=gws-wiz"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lpb-bw.de/hatespeech"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hyperlink" Target="https://no-hate-speech.de/de/leichte-sprache/"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no-hate-speech.de/de/leichte-sprache/"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amadeu-antonio-stiftung.de/wp-content/uploads/2022/11/2022-09_lpb_hate-speech_bf.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GyMuIGaFSLA&amp;t=4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no-hate-speech.de/de/leichte-sprach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amadeu-antonio-stiftung.de/wp-content/uploads/2022/11/2022-09_lpb_hate-speech_bf.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p:nvPr/>
        </p:nvSpPr>
        <p:spPr>
          <a:xfrm>
            <a:off x="760898" y="1870600"/>
            <a:ext cx="7141800" cy="653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de-DE" sz="4700" dirty="0" smtClean="0">
                <a:solidFill>
                  <a:schemeClr val="dk1"/>
                </a:solidFill>
                <a:highlight>
                  <a:schemeClr val="lt1"/>
                </a:highlight>
                <a:latin typeface="Roboto Slab SemiBold"/>
                <a:ea typeface="Roboto Slab SemiBold"/>
                <a:cs typeface="Roboto Slab SemiBold"/>
                <a:sym typeface="Roboto Slab SemiBold"/>
              </a:rPr>
              <a:t>Hallo </a:t>
            </a:r>
            <a:r>
              <a:rPr lang="de-DE" sz="4700" dirty="0">
                <a:solidFill>
                  <a:schemeClr val="dk1"/>
                </a:solidFill>
                <a:highlight>
                  <a:schemeClr val="lt1"/>
                </a:highlight>
                <a:latin typeface="Roboto Slab SemiBold"/>
                <a:ea typeface="Roboto Slab SemiBold"/>
                <a:cs typeface="Roboto Slab SemiBold"/>
                <a:sym typeface="Roboto Slab SemiBold"/>
              </a:rPr>
              <a:t>und herzlich willkommen </a:t>
            </a:r>
            <a:r>
              <a:rPr lang="de-DE" sz="4700" dirty="0">
                <a:solidFill>
                  <a:srgbClr val="000000"/>
                </a:solidFill>
                <a:highlight>
                  <a:schemeClr val="lt1"/>
                </a:highlight>
                <a:latin typeface="Roboto Slab SemiBold"/>
                <a:ea typeface="Roboto Slab SemiBold"/>
                <a:cs typeface="Roboto Slab SemiBold"/>
                <a:sym typeface="Roboto Slab SemiBold"/>
              </a:rPr>
              <a:t>z</a:t>
            </a:r>
            <a:r>
              <a:rPr lang="de-DE" sz="4700" dirty="0">
                <a:solidFill>
                  <a:srgbClr val="000000"/>
                </a:solidFill>
                <a:latin typeface="Roboto Slab SemiBold"/>
                <a:ea typeface="Roboto Slab SemiBold"/>
                <a:cs typeface="Roboto Slab SemiBold"/>
                <a:sym typeface="Roboto Slab SemiBold"/>
              </a:rPr>
              <a:t>u</a:t>
            </a:r>
            <a:r>
              <a:rPr lang="de-DE" sz="4700" dirty="0">
                <a:latin typeface="Roboto Slab SemiBold"/>
                <a:ea typeface="Roboto Slab SemiBold"/>
                <a:cs typeface="Roboto Slab SemiBold"/>
                <a:sym typeface="Roboto Slab SemiBold"/>
              </a:rPr>
              <a:t>m Gallery </a:t>
            </a:r>
            <a:r>
              <a:rPr lang="de-DE" sz="4700" dirty="0" err="1">
                <a:latin typeface="Roboto Slab SemiBold"/>
                <a:ea typeface="Roboto Slab SemiBold"/>
                <a:cs typeface="Roboto Slab SemiBold"/>
                <a:sym typeface="Roboto Slab SemiBold"/>
              </a:rPr>
              <a:t>Walk</a:t>
            </a:r>
            <a:endParaRPr sz="4700" dirty="0">
              <a:solidFill>
                <a:srgbClr val="000000"/>
              </a:solidFill>
              <a:latin typeface="Roboto Slab SemiBold"/>
              <a:ea typeface="Roboto Slab SemiBold"/>
              <a:cs typeface="Roboto Slab SemiBold"/>
              <a:sym typeface="Roboto Slab SemiBold"/>
            </a:endParaRPr>
          </a:p>
          <a:p>
            <a:pPr marL="0" lvl="0" indent="0" algn="l" rtl="0">
              <a:lnSpc>
                <a:spcPct val="90000"/>
              </a:lnSpc>
              <a:spcBef>
                <a:spcPts val="0"/>
              </a:spcBef>
              <a:spcAft>
                <a:spcPts val="0"/>
              </a:spcAft>
              <a:buNone/>
            </a:pPr>
            <a:endParaRPr sz="4700" dirty="0">
              <a:solidFill>
                <a:srgbClr val="000000"/>
              </a:solidFill>
              <a:latin typeface="Roboto Slab SemiBold"/>
              <a:ea typeface="Roboto Slab SemiBold"/>
              <a:cs typeface="Roboto Slab SemiBold"/>
              <a:sym typeface="Roboto Slab SemiBold"/>
            </a:endParaRPr>
          </a:p>
          <a:p>
            <a:pPr marL="0" lvl="0" indent="0" algn="l" rtl="0">
              <a:lnSpc>
                <a:spcPct val="90000"/>
              </a:lnSpc>
              <a:spcBef>
                <a:spcPts val="0"/>
              </a:spcBef>
              <a:spcAft>
                <a:spcPts val="0"/>
              </a:spcAft>
              <a:buNone/>
            </a:pPr>
            <a:r>
              <a:rPr lang="de-DE" sz="4700" dirty="0">
                <a:solidFill>
                  <a:srgbClr val="E6007E"/>
                </a:solidFill>
                <a:latin typeface="Roboto Slab SemiBold"/>
                <a:ea typeface="Roboto Slab SemiBold"/>
                <a:cs typeface="Roboto Slab SemiBold"/>
                <a:sym typeface="Roboto Slab SemiBold"/>
              </a:rPr>
              <a:t>“</a:t>
            </a:r>
            <a:r>
              <a:rPr lang="de-DE" sz="4700" dirty="0" err="1">
                <a:solidFill>
                  <a:srgbClr val="E6007E"/>
                </a:solidFill>
                <a:latin typeface="Roboto Slab SemiBold"/>
                <a:ea typeface="Roboto Slab SemiBold"/>
                <a:cs typeface="Roboto Slab SemiBold"/>
                <a:sym typeface="Roboto Slab SemiBold"/>
              </a:rPr>
              <a:t>Hate</a:t>
            </a:r>
            <a:r>
              <a:rPr lang="de-DE" sz="4700" dirty="0">
                <a:solidFill>
                  <a:srgbClr val="E6007E"/>
                </a:solidFill>
                <a:latin typeface="Roboto Slab SemiBold"/>
                <a:ea typeface="Roboto Slab SemiBold"/>
                <a:cs typeface="Roboto Slab SemiBold"/>
                <a:sym typeface="Roboto Slab SemiBold"/>
              </a:rPr>
              <a:t> Speech – eine Herausforderung für die Demokratie”</a:t>
            </a:r>
            <a:endParaRPr sz="4700" dirty="0">
              <a:solidFill>
                <a:srgbClr val="E6007E"/>
              </a:solidFill>
              <a:latin typeface="Roboto Slab SemiBold"/>
              <a:ea typeface="Roboto Slab SemiBold"/>
              <a:cs typeface="Roboto Slab SemiBold"/>
              <a:sym typeface="Roboto Slab SemiBold"/>
            </a:endParaRPr>
          </a:p>
          <a:p>
            <a:pPr marL="0" lvl="0" indent="0" algn="l" rtl="0">
              <a:lnSpc>
                <a:spcPct val="90000"/>
              </a:lnSpc>
              <a:spcBef>
                <a:spcPts val="0"/>
              </a:spcBef>
              <a:spcAft>
                <a:spcPts val="0"/>
              </a:spcAft>
              <a:buNone/>
            </a:pPr>
            <a:endParaRPr sz="4700" dirty="0">
              <a:solidFill>
                <a:srgbClr val="E6007E"/>
              </a:solidFill>
              <a:latin typeface="Roboto Slab SemiBold"/>
              <a:ea typeface="Roboto Slab SemiBold"/>
              <a:cs typeface="Roboto Slab SemiBold"/>
              <a:sym typeface="Roboto Slab SemiBold"/>
            </a:endParaRPr>
          </a:p>
          <a:p>
            <a:pPr marL="0" lvl="0" indent="0" algn="l" rtl="0">
              <a:lnSpc>
                <a:spcPct val="90000"/>
              </a:lnSpc>
              <a:spcBef>
                <a:spcPts val="0"/>
              </a:spcBef>
              <a:spcAft>
                <a:spcPts val="0"/>
              </a:spcAft>
              <a:buNone/>
            </a:pPr>
            <a:r>
              <a:rPr lang="de-DE" sz="2811" dirty="0">
                <a:solidFill>
                  <a:srgbClr val="000000"/>
                </a:solidFill>
                <a:latin typeface="Roboto Slab SemiBold"/>
                <a:ea typeface="Roboto Slab SemiBold"/>
                <a:cs typeface="Roboto Slab SemiBold"/>
                <a:sym typeface="Roboto Slab SemiBold"/>
              </a:rPr>
              <a:t>Öffnungszeiten: Mo-So 00:00-24:00 Uhr</a:t>
            </a:r>
            <a:endParaRPr sz="2811" dirty="0">
              <a:solidFill>
                <a:srgbClr val="000000"/>
              </a:solidFill>
              <a:latin typeface="Roboto Slab SemiBold"/>
              <a:ea typeface="Roboto Slab SemiBold"/>
              <a:cs typeface="Roboto Slab SemiBold"/>
              <a:sym typeface="Roboto Slab SemiBold"/>
            </a:endParaRPr>
          </a:p>
          <a:p>
            <a:pPr marL="0" lvl="0" indent="0" algn="l" rtl="0">
              <a:lnSpc>
                <a:spcPct val="90000"/>
              </a:lnSpc>
              <a:spcBef>
                <a:spcPts val="0"/>
              </a:spcBef>
              <a:spcAft>
                <a:spcPts val="0"/>
              </a:spcAft>
              <a:buNone/>
            </a:pPr>
            <a:r>
              <a:rPr lang="de-DE" sz="2811" dirty="0">
                <a:solidFill>
                  <a:srgbClr val="000000"/>
                </a:solidFill>
                <a:latin typeface="Roboto Slab SemiBold"/>
                <a:ea typeface="Roboto Slab SemiBold"/>
                <a:cs typeface="Roboto Slab SemiBold"/>
                <a:sym typeface="Roboto Slab SemiBold"/>
              </a:rPr>
              <a:t>Eintritt: fre</a:t>
            </a:r>
            <a:r>
              <a:rPr lang="de-DE" sz="2611" dirty="0">
                <a:solidFill>
                  <a:srgbClr val="000000"/>
                </a:solidFill>
                <a:latin typeface="Roboto Slab SemiBold"/>
                <a:ea typeface="Roboto Slab SemiBold"/>
                <a:cs typeface="Roboto Slab SemiBold"/>
                <a:sym typeface="Roboto Slab SemiBold"/>
              </a:rPr>
              <a:t>i</a:t>
            </a:r>
            <a:endParaRPr sz="2611" dirty="0">
              <a:solidFill>
                <a:srgbClr val="000000"/>
              </a:solidFill>
              <a:latin typeface="Roboto Slab SemiBold"/>
              <a:ea typeface="Roboto Slab SemiBold"/>
              <a:cs typeface="Roboto Slab SemiBold"/>
              <a:sym typeface="Roboto Slab SemiBold"/>
            </a:endParaRPr>
          </a:p>
        </p:txBody>
      </p:sp>
      <p:pic>
        <p:nvPicPr>
          <p:cNvPr id="160" name="Google Shape;160;p25"/>
          <p:cNvPicPr preferRelativeResize="0"/>
          <p:nvPr/>
        </p:nvPicPr>
        <p:blipFill rotWithShape="1">
          <a:blip r:embed="rId3">
            <a:alphaModFix/>
          </a:blip>
          <a:srcRect/>
          <a:stretch/>
        </p:blipFill>
        <p:spPr>
          <a:xfrm>
            <a:off x="8911739" y="2331700"/>
            <a:ext cx="5153725" cy="6075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34"/>
          <p:cNvSpPr txBox="1">
            <a:spLocks noGrp="1"/>
          </p:cNvSpPr>
          <p:nvPr>
            <p:ph type="body" idx="1"/>
          </p:nvPr>
        </p:nvSpPr>
        <p:spPr>
          <a:xfrm>
            <a:off x="814314" y="2607312"/>
            <a:ext cx="13572600" cy="6598681"/>
          </a:xfrm>
          <a:prstGeom prst="rect">
            <a:avLst/>
          </a:prstGeom>
        </p:spPr>
        <p:txBody>
          <a:bodyPr spcFirstLastPara="1" wrap="square" lIns="140550" tIns="70250" rIns="140550" bIns="70250" anchor="t" anchorCtr="0">
            <a:noAutofit/>
          </a:bodyPr>
          <a:lstStyle/>
          <a:p>
            <a:pPr marL="457200" lvl="0" indent="-438150" algn="l" rtl="0">
              <a:lnSpc>
                <a:spcPct val="150000"/>
              </a:lnSpc>
              <a:spcBef>
                <a:spcPts val="1800"/>
              </a:spcBef>
              <a:spcAft>
                <a:spcPts val="0"/>
              </a:spcAft>
              <a:buSzPts val="3300"/>
              <a:buFont typeface="Roboto Slab"/>
              <a:buChar char="•"/>
            </a:pPr>
            <a:r>
              <a:rPr lang="de-DE" sz="3000" dirty="0">
                <a:latin typeface="Noto Sans" panose="020B0502040504020204" pitchFamily="34"/>
                <a:ea typeface="Noto Sans" panose="020B0502040504020204" pitchFamily="34"/>
                <a:cs typeface="Noto Sans" panose="020B0502040504020204" pitchFamily="34"/>
                <a:sym typeface="Roboto Slab"/>
              </a:rPr>
              <a:t>Menschenverachtende Aussagen gibt es vielerorts: auf dem Schulhof, dem Fußballplatz, im Bus… </a:t>
            </a:r>
            <a:endParaRPr sz="3000" dirty="0">
              <a:latin typeface="Noto Sans" panose="020B0502040504020204" pitchFamily="34"/>
              <a:ea typeface="Noto Sans" panose="020B0502040504020204" pitchFamily="34"/>
              <a:cs typeface="Noto Sans" panose="020B0502040504020204" pitchFamily="34"/>
              <a:sym typeface="Roboto Slab"/>
            </a:endParaRPr>
          </a:p>
          <a:p>
            <a:pPr marL="457200" lvl="0" indent="-431800" algn="l" rtl="0">
              <a:lnSpc>
                <a:spcPct val="150000"/>
              </a:lnSpc>
              <a:spcBef>
                <a:spcPts val="0"/>
              </a:spcBef>
              <a:spcAft>
                <a:spcPts val="0"/>
              </a:spcAft>
              <a:buSzPts val="3200"/>
              <a:buFont typeface="Roboto Slab"/>
              <a:buChar char="•"/>
            </a:pPr>
            <a:r>
              <a:rPr lang="de-DE" sz="3000" dirty="0">
                <a:latin typeface="Noto Sans" panose="020B0502040504020204" pitchFamily="34"/>
                <a:ea typeface="Noto Sans" panose="020B0502040504020204" pitchFamily="34"/>
                <a:cs typeface="Noto Sans" panose="020B0502040504020204" pitchFamily="34"/>
                <a:sym typeface="Roboto Slab"/>
              </a:rPr>
              <a:t>… und natürlich im Internet: Gemeint sind dann Beiträge in </a:t>
            </a:r>
            <a:r>
              <a:rPr lang="de-DE" sz="3000" b="1" dirty="0">
                <a:latin typeface="Noto Sans" panose="020B0502040504020204" pitchFamily="34"/>
                <a:ea typeface="Noto Sans" panose="020B0502040504020204" pitchFamily="34"/>
                <a:cs typeface="Noto Sans" panose="020B0502040504020204" pitchFamily="34"/>
                <a:sym typeface="Roboto Slab"/>
              </a:rPr>
              <a:t>sozialen Netzwerken</a:t>
            </a:r>
            <a:r>
              <a:rPr lang="de-DE" sz="3000" dirty="0">
                <a:latin typeface="Noto Sans" panose="020B0502040504020204" pitchFamily="34"/>
                <a:ea typeface="Noto Sans" panose="020B0502040504020204" pitchFamily="34"/>
                <a:cs typeface="Noto Sans" panose="020B0502040504020204" pitchFamily="34"/>
                <a:sym typeface="Roboto Slab"/>
              </a:rPr>
              <a:t> wie Instagram, YouTube, </a:t>
            </a:r>
            <a:r>
              <a:rPr lang="de-DE" sz="3000" dirty="0" err="1">
                <a:latin typeface="Noto Sans" panose="020B0502040504020204" pitchFamily="34"/>
                <a:ea typeface="Noto Sans" panose="020B0502040504020204" pitchFamily="34"/>
                <a:cs typeface="Noto Sans" panose="020B0502040504020204" pitchFamily="34"/>
                <a:sym typeface="Roboto Slab"/>
              </a:rPr>
              <a:t>TikTok</a:t>
            </a:r>
            <a:r>
              <a:rPr lang="de-DE" sz="3000" dirty="0">
                <a:latin typeface="Noto Sans" panose="020B0502040504020204" pitchFamily="34"/>
                <a:ea typeface="Noto Sans" panose="020B0502040504020204" pitchFamily="34"/>
                <a:cs typeface="Noto Sans" panose="020B0502040504020204" pitchFamily="34"/>
                <a:sym typeface="Roboto Slab"/>
              </a:rPr>
              <a:t> oder X (Twitter) gemeint, aber auch in Blogs oder in den Kommentarspalten von Nachrichtenseiten - etwa in Form von </a:t>
            </a:r>
            <a:r>
              <a:rPr lang="de-DE" sz="3000" b="1" dirty="0">
                <a:latin typeface="Noto Sans" panose="020B0502040504020204" pitchFamily="34"/>
                <a:ea typeface="Noto Sans" panose="020B0502040504020204" pitchFamily="34"/>
                <a:cs typeface="Noto Sans" panose="020B0502040504020204" pitchFamily="34"/>
                <a:sym typeface="Roboto Slab"/>
              </a:rPr>
              <a:t>Worten, Bildern, </a:t>
            </a:r>
            <a:r>
              <a:rPr lang="de-DE" sz="3000" b="1" dirty="0" err="1">
                <a:latin typeface="Noto Sans" panose="020B0502040504020204" pitchFamily="34"/>
                <a:ea typeface="Noto Sans" panose="020B0502040504020204" pitchFamily="34"/>
                <a:cs typeface="Noto Sans" panose="020B0502040504020204" pitchFamily="34"/>
                <a:sym typeface="Roboto Slab"/>
              </a:rPr>
              <a:t>Memes</a:t>
            </a:r>
            <a:r>
              <a:rPr lang="de-DE" sz="3000" b="1" dirty="0">
                <a:latin typeface="Noto Sans" panose="020B0502040504020204" pitchFamily="34"/>
                <a:ea typeface="Noto Sans" panose="020B0502040504020204" pitchFamily="34"/>
                <a:cs typeface="Noto Sans" panose="020B0502040504020204" pitchFamily="34"/>
                <a:sym typeface="Roboto Slab"/>
              </a:rPr>
              <a:t> oder Videos</a:t>
            </a:r>
            <a:endParaRPr sz="3000" b="1" dirty="0">
              <a:latin typeface="Noto Sans" panose="020B0502040504020204" pitchFamily="34"/>
              <a:ea typeface="Noto Sans" panose="020B0502040504020204" pitchFamily="34"/>
              <a:cs typeface="Noto Sans" panose="020B0502040504020204" pitchFamily="34"/>
              <a:sym typeface="Roboto Slab"/>
            </a:endParaRPr>
          </a:p>
          <a:p>
            <a:pPr marL="457200" lvl="0" indent="-431800" algn="l" rtl="0">
              <a:lnSpc>
                <a:spcPct val="150000"/>
              </a:lnSpc>
              <a:spcBef>
                <a:spcPts val="0"/>
              </a:spcBef>
              <a:spcAft>
                <a:spcPts val="0"/>
              </a:spcAft>
              <a:buSzPts val="3200"/>
              <a:buFont typeface="Roboto Slab"/>
              <a:buChar char="•"/>
            </a:pPr>
            <a:r>
              <a:rPr lang="de-DE" sz="3000" dirty="0" err="1">
                <a:latin typeface="Noto Sans" panose="020B0502040504020204" pitchFamily="34"/>
                <a:ea typeface="Noto Sans" panose="020B0502040504020204" pitchFamily="34"/>
                <a:cs typeface="Noto Sans" panose="020B0502040504020204" pitchFamily="34"/>
                <a:sym typeface="Roboto Slab"/>
              </a:rPr>
              <a:t>Hassrede</a:t>
            </a:r>
            <a:r>
              <a:rPr lang="de-DE" sz="3000" dirty="0">
                <a:latin typeface="Noto Sans" panose="020B0502040504020204" pitchFamily="34"/>
                <a:ea typeface="Noto Sans" panose="020B0502040504020204" pitchFamily="34"/>
                <a:cs typeface="Noto Sans" panose="020B0502040504020204" pitchFamily="34"/>
                <a:sym typeface="Roboto Slab"/>
              </a:rPr>
              <a:t> erfolgt auch in privaten Nachrichten, die über </a:t>
            </a:r>
            <a:r>
              <a:rPr lang="de-DE" sz="3000" b="1" dirty="0">
                <a:latin typeface="Noto Sans" panose="020B0502040504020204" pitchFamily="34"/>
                <a:ea typeface="Noto Sans" panose="020B0502040504020204" pitchFamily="34"/>
                <a:cs typeface="Noto Sans" panose="020B0502040504020204" pitchFamily="34"/>
                <a:sym typeface="Roboto Slab"/>
              </a:rPr>
              <a:t>Messenger-Dienste</a:t>
            </a:r>
            <a:r>
              <a:rPr lang="de-DE" sz="3000" dirty="0">
                <a:latin typeface="Noto Sans" panose="020B0502040504020204" pitchFamily="34"/>
                <a:ea typeface="Noto Sans" panose="020B0502040504020204" pitchFamily="34"/>
                <a:cs typeface="Noto Sans" panose="020B0502040504020204" pitchFamily="34"/>
                <a:sym typeface="Roboto Slab"/>
              </a:rPr>
              <a:t> verschickt werden, zum Beispiel im Klassenchat</a:t>
            </a:r>
            <a:endParaRPr sz="3000" dirty="0">
              <a:latin typeface="Noto Sans" panose="020B0502040504020204" pitchFamily="34"/>
              <a:ea typeface="Noto Sans" panose="020B0502040504020204" pitchFamily="34"/>
              <a:cs typeface="Noto Sans" panose="020B0502040504020204" pitchFamily="34"/>
              <a:sym typeface="Roboto Slab"/>
            </a:endParaRPr>
          </a:p>
        </p:txBody>
      </p:sp>
      <p:sp>
        <p:nvSpPr>
          <p:cNvPr id="5" name="Google Shape;180;p28"/>
          <p:cNvSpPr txBox="1">
            <a:spLocks noGrp="1"/>
          </p:cNvSpPr>
          <p:nvPr>
            <p:ph type="title"/>
          </p:nvPr>
        </p:nvSpPr>
        <p:spPr>
          <a:xfrm>
            <a:off x="670052" y="1143485"/>
            <a:ext cx="13861125" cy="1203000"/>
          </a:xfrm>
          <a:prstGeom prst="rect">
            <a:avLst/>
          </a:prstGeom>
        </p:spPr>
        <p:txBody>
          <a:bodyPr spcFirstLastPara="1" wrap="square" lIns="140550" tIns="70250" rIns="140550" bIns="70250" anchor="ctr" anchorCtr="0">
            <a:noAutofit/>
          </a:bodyPr>
          <a:lstStyle/>
          <a:p>
            <a:pPr lvl="0">
              <a:lnSpc>
                <a:spcPct val="115000"/>
              </a:lnSpc>
              <a:spcBef>
                <a:spcPts val="1800"/>
              </a:spcBef>
              <a:spcAft>
                <a:spcPts val="1800"/>
              </a:spcAft>
              <a:buSzPts val="1700"/>
            </a:pPr>
            <a:r>
              <a:rPr lang="de-DE" sz="4400" b="1" dirty="0" smtClean="0">
                <a:solidFill>
                  <a:srgbClr val="1A1A1A"/>
                </a:solidFill>
                <a:highlight>
                  <a:schemeClr val="lt1"/>
                </a:highlight>
                <a:latin typeface="Roboto Slab"/>
                <a:ea typeface="Roboto Slab"/>
                <a:cs typeface="Roboto Slab"/>
                <a:sym typeface="Roboto Slab"/>
              </a:rPr>
              <a:t>Wo findet </a:t>
            </a:r>
            <a:r>
              <a:rPr lang="de-DE" sz="4400" b="1" dirty="0" err="1" smtClean="0">
                <a:solidFill>
                  <a:srgbClr val="1A1A1A"/>
                </a:solidFill>
                <a:highlight>
                  <a:schemeClr val="lt1"/>
                </a:highlight>
                <a:latin typeface="Roboto Slab"/>
                <a:ea typeface="Roboto Slab"/>
                <a:cs typeface="Roboto Slab"/>
                <a:sym typeface="Roboto Slab"/>
              </a:rPr>
              <a:t>Hate</a:t>
            </a:r>
            <a:r>
              <a:rPr lang="de-DE" sz="4400" b="1" dirty="0" smtClean="0">
                <a:solidFill>
                  <a:srgbClr val="1A1A1A"/>
                </a:solidFill>
                <a:highlight>
                  <a:schemeClr val="lt1"/>
                </a:highlight>
                <a:latin typeface="Roboto Slab"/>
                <a:ea typeface="Roboto Slab"/>
                <a:cs typeface="Roboto Slab"/>
                <a:sym typeface="Roboto Slab"/>
              </a:rPr>
              <a:t> Speech statt?</a:t>
            </a:r>
            <a:endParaRPr sz="4800" dirty="0">
              <a:highlight>
                <a:schemeClr val="lt1"/>
              </a:highlight>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35"/>
          <p:cNvSpPr txBox="1">
            <a:spLocks noGrp="1"/>
          </p:cNvSpPr>
          <p:nvPr>
            <p:ph type="body" idx="1"/>
          </p:nvPr>
        </p:nvSpPr>
        <p:spPr>
          <a:xfrm>
            <a:off x="670052" y="2673237"/>
            <a:ext cx="13779900" cy="5990315"/>
          </a:xfrm>
          <a:prstGeom prst="rect">
            <a:avLst/>
          </a:prstGeom>
        </p:spPr>
        <p:txBody>
          <a:bodyPr spcFirstLastPara="1" wrap="square" lIns="140550" tIns="70250" rIns="140550" bIns="70250" anchor="t" anchorCtr="0">
            <a:noAutofit/>
          </a:bodyPr>
          <a:lstStyle/>
          <a:p>
            <a:pPr marL="698500" lvl="0" indent="-552450" algn="l" rtl="0">
              <a:lnSpc>
                <a:spcPct val="150000"/>
              </a:lnSpc>
              <a:spcBef>
                <a:spcPts val="1800"/>
              </a:spcBef>
              <a:spcAft>
                <a:spcPts val="0"/>
              </a:spcAft>
              <a:buSzPts val="3100"/>
              <a:buFont typeface="Roboto Slab"/>
              <a:buChar char="•"/>
            </a:pPr>
            <a:r>
              <a:rPr lang="de-DE" sz="3000" dirty="0" err="1">
                <a:latin typeface="Noto Sans" panose="020B0502040504020204" pitchFamily="34"/>
                <a:ea typeface="Noto Sans" panose="020B0502040504020204" pitchFamily="34"/>
                <a:cs typeface="Noto Sans" panose="020B0502040504020204" pitchFamily="34"/>
                <a:sym typeface="Roboto Slab"/>
              </a:rPr>
              <a:t>Hate</a:t>
            </a:r>
            <a:r>
              <a:rPr lang="de-DE" sz="3000" dirty="0">
                <a:latin typeface="Noto Sans" panose="020B0502040504020204" pitchFamily="34"/>
                <a:ea typeface="Noto Sans" panose="020B0502040504020204" pitchFamily="34"/>
                <a:cs typeface="Noto Sans" panose="020B0502040504020204" pitchFamily="34"/>
                <a:sym typeface="Roboto Slab"/>
              </a:rPr>
              <a:t> Speech verletzt die Würde und die Rechte von Menschen</a:t>
            </a:r>
            <a:endParaRPr sz="3000" dirty="0">
              <a:latin typeface="Noto Sans" panose="020B0502040504020204" pitchFamily="34"/>
              <a:ea typeface="Noto Sans" panose="020B0502040504020204" pitchFamily="34"/>
              <a:cs typeface="Noto Sans" panose="020B0502040504020204" pitchFamily="34"/>
              <a:sym typeface="Roboto Slab"/>
            </a:endParaRPr>
          </a:p>
          <a:p>
            <a:pPr marL="698500" lvl="0" indent="-552450" algn="l" rtl="0">
              <a:lnSpc>
                <a:spcPct val="150000"/>
              </a:lnSpc>
              <a:spcBef>
                <a:spcPts val="0"/>
              </a:spcBef>
              <a:spcAft>
                <a:spcPts val="0"/>
              </a:spcAft>
              <a:buSzPts val="3100"/>
              <a:buFont typeface="Roboto Slab"/>
              <a:buChar char="•"/>
            </a:pPr>
            <a:r>
              <a:rPr lang="de-DE" sz="3000" dirty="0" err="1">
                <a:latin typeface="Noto Sans" panose="020B0502040504020204" pitchFamily="34"/>
                <a:ea typeface="Noto Sans" panose="020B0502040504020204" pitchFamily="34"/>
                <a:cs typeface="Noto Sans" panose="020B0502040504020204" pitchFamily="34"/>
                <a:sym typeface="Roboto Slab"/>
              </a:rPr>
              <a:t>Hate</a:t>
            </a:r>
            <a:r>
              <a:rPr lang="de-DE" sz="3000" dirty="0">
                <a:latin typeface="Noto Sans" panose="020B0502040504020204" pitchFamily="34"/>
                <a:ea typeface="Noto Sans" panose="020B0502040504020204" pitchFamily="34"/>
                <a:cs typeface="Noto Sans" panose="020B0502040504020204" pitchFamily="34"/>
                <a:sym typeface="Roboto Slab"/>
              </a:rPr>
              <a:t> Speech kann ganze Gruppen einschüchtern. Das ist schlimm für alle Mitglieder der Gruppen und verstößt gegen den Grundsatz der Gleichheit in der Demokratie</a:t>
            </a:r>
            <a:endParaRPr sz="3000" dirty="0">
              <a:latin typeface="Noto Sans" panose="020B0502040504020204" pitchFamily="34"/>
              <a:ea typeface="Noto Sans" panose="020B0502040504020204" pitchFamily="34"/>
              <a:cs typeface="Noto Sans" panose="020B0502040504020204" pitchFamily="34"/>
              <a:sym typeface="Roboto Slab"/>
            </a:endParaRPr>
          </a:p>
          <a:p>
            <a:pPr marL="698500" lvl="0" indent="-552450" algn="l" rtl="0">
              <a:lnSpc>
                <a:spcPct val="150000"/>
              </a:lnSpc>
              <a:spcBef>
                <a:spcPts val="0"/>
              </a:spcBef>
              <a:spcAft>
                <a:spcPts val="0"/>
              </a:spcAft>
              <a:buSzPts val="3100"/>
              <a:buFont typeface="Roboto Slab"/>
              <a:buChar char="•"/>
            </a:pPr>
            <a:r>
              <a:rPr lang="de-DE" sz="3000" dirty="0">
                <a:latin typeface="Noto Sans" panose="020B0502040504020204" pitchFamily="34"/>
                <a:ea typeface="Noto Sans" panose="020B0502040504020204" pitchFamily="34"/>
                <a:cs typeface="Noto Sans" panose="020B0502040504020204" pitchFamily="34"/>
                <a:sym typeface="Roboto Slab"/>
              </a:rPr>
              <a:t>durch </a:t>
            </a:r>
            <a:r>
              <a:rPr lang="de-DE" sz="3000" dirty="0" err="1">
                <a:latin typeface="Noto Sans" panose="020B0502040504020204" pitchFamily="34"/>
                <a:ea typeface="Noto Sans" panose="020B0502040504020204" pitchFamily="34"/>
                <a:cs typeface="Noto Sans" panose="020B0502040504020204" pitchFamily="34"/>
                <a:sym typeface="Roboto Slab"/>
              </a:rPr>
              <a:t>Hate</a:t>
            </a:r>
            <a:r>
              <a:rPr lang="de-DE" sz="3000" dirty="0">
                <a:latin typeface="Noto Sans" panose="020B0502040504020204" pitchFamily="34"/>
                <a:ea typeface="Noto Sans" panose="020B0502040504020204" pitchFamily="34"/>
                <a:cs typeface="Noto Sans" panose="020B0502040504020204" pitchFamily="34"/>
                <a:sym typeface="Roboto Slab"/>
              </a:rPr>
              <a:t> Speech leidet der Zusammenhalt in unserer Gesellschaft unter Hass und Diskriminierung</a:t>
            </a:r>
            <a:endParaRPr sz="3000" dirty="0">
              <a:latin typeface="Noto Sans" panose="020B0502040504020204" pitchFamily="34"/>
              <a:ea typeface="Noto Sans" panose="020B0502040504020204" pitchFamily="34"/>
              <a:cs typeface="Noto Sans" panose="020B0502040504020204" pitchFamily="34"/>
              <a:sym typeface="Roboto Slab"/>
            </a:endParaRPr>
          </a:p>
          <a:p>
            <a:pPr marL="698500" lvl="0" indent="-552450" algn="l" rtl="0">
              <a:lnSpc>
                <a:spcPct val="150000"/>
              </a:lnSpc>
              <a:spcBef>
                <a:spcPts val="0"/>
              </a:spcBef>
              <a:spcAft>
                <a:spcPts val="0"/>
              </a:spcAft>
              <a:buSzPts val="3100"/>
              <a:buFont typeface="Roboto Slab"/>
              <a:buChar char="•"/>
            </a:pPr>
            <a:r>
              <a:rPr lang="de-DE" sz="3000" dirty="0" err="1">
                <a:latin typeface="Noto Sans" panose="020B0502040504020204" pitchFamily="34"/>
                <a:ea typeface="Noto Sans" panose="020B0502040504020204" pitchFamily="34"/>
                <a:cs typeface="Noto Sans" panose="020B0502040504020204" pitchFamily="34"/>
                <a:sym typeface="Roboto Slab"/>
              </a:rPr>
              <a:t>Hate</a:t>
            </a:r>
            <a:r>
              <a:rPr lang="de-DE" sz="3000" dirty="0">
                <a:latin typeface="Noto Sans" panose="020B0502040504020204" pitchFamily="34"/>
                <a:ea typeface="Noto Sans" panose="020B0502040504020204" pitchFamily="34"/>
                <a:cs typeface="Noto Sans" panose="020B0502040504020204" pitchFamily="34"/>
                <a:sym typeface="Roboto Slab"/>
              </a:rPr>
              <a:t> Speech ist digitale Gewalt, die nicht selten zu Folge hat, dass es auch zu Gewalt in der analogen Welt kommt</a:t>
            </a:r>
            <a:endParaRPr sz="3000" dirty="0">
              <a:highlight>
                <a:srgbClr val="FFEE00"/>
              </a:highlight>
              <a:latin typeface="Noto Sans" panose="020B0502040504020204" pitchFamily="34"/>
              <a:ea typeface="Noto Sans" panose="020B0502040504020204" pitchFamily="34"/>
              <a:cs typeface="Noto Sans" panose="020B0502040504020204" pitchFamily="34"/>
            </a:endParaRPr>
          </a:p>
        </p:txBody>
      </p:sp>
      <p:sp>
        <p:nvSpPr>
          <p:cNvPr id="235" name="Google Shape;235;p35"/>
          <p:cNvSpPr txBox="1"/>
          <p:nvPr/>
        </p:nvSpPr>
        <p:spPr>
          <a:xfrm>
            <a:off x="220050" y="10287175"/>
            <a:ext cx="14229900" cy="510600"/>
          </a:xfrm>
          <a:prstGeom prst="rect">
            <a:avLst/>
          </a:prstGeom>
          <a:noFill/>
          <a:ln>
            <a:noFill/>
          </a:ln>
        </p:spPr>
        <p:txBody>
          <a:bodyPr spcFirstLastPara="1" wrap="square" lIns="138450" tIns="138450" rIns="138450" bIns="138450" anchor="t" anchorCtr="0">
            <a:spAutoFit/>
          </a:bodyPr>
          <a:lstStyle/>
          <a:p>
            <a:pPr marL="0" lvl="0" indent="0" algn="l" rtl="0">
              <a:lnSpc>
                <a:spcPct val="115000"/>
              </a:lnSpc>
              <a:spcBef>
                <a:spcPts val="1800"/>
              </a:spcBef>
              <a:spcAft>
                <a:spcPts val="1800"/>
              </a:spcAft>
              <a:buClr>
                <a:schemeClr val="dk1"/>
              </a:buClr>
              <a:buSzPts val="1700"/>
              <a:buFont typeface="Arial"/>
              <a:buNone/>
            </a:pPr>
            <a:r>
              <a:rPr lang="de-DE" sz="1200">
                <a:solidFill>
                  <a:schemeClr val="dk1"/>
                </a:solidFill>
                <a:latin typeface="Calibri"/>
                <a:ea typeface="Calibri"/>
                <a:cs typeface="Calibri"/>
                <a:sym typeface="Calibri"/>
              </a:rPr>
              <a:t>Quelle: </a:t>
            </a:r>
            <a:r>
              <a:rPr lang="de-DE" sz="1500" u="sng">
                <a:solidFill>
                  <a:schemeClr val="hlink"/>
                </a:solidFill>
                <a:latin typeface="Calibri"/>
                <a:ea typeface="Calibri"/>
                <a:cs typeface="Calibri"/>
                <a:sym typeface="Calibri"/>
                <a:hlinkClick r:id="rId3"/>
              </a:rPr>
              <a:t>https://www.amadeu-antonio-stiftung.de/wp-content/uploads/2022/11/2022-09_lpb_hate-speech_bf.pdf</a:t>
            </a:r>
            <a:r>
              <a:rPr lang="de-DE" sz="1500">
                <a:latin typeface="Calibri"/>
                <a:ea typeface="Calibri"/>
                <a:cs typeface="Calibri"/>
                <a:sym typeface="Calibri"/>
              </a:rPr>
              <a:t> </a:t>
            </a:r>
            <a:endParaRPr sz="1500">
              <a:latin typeface="Calibri"/>
              <a:ea typeface="Calibri"/>
              <a:cs typeface="Calibri"/>
              <a:sym typeface="Calibri"/>
            </a:endParaRPr>
          </a:p>
        </p:txBody>
      </p:sp>
      <p:sp>
        <p:nvSpPr>
          <p:cNvPr id="7" name="Google Shape;180;p28"/>
          <p:cNvSpPr txBox="1">
            <a:spLocks noGrp="1"/>
          </p:cNvSpPr>
          <p:nvPr>
            <p:ph type="title"/>
          </p:nvPr>
        </p:nvSpPr>
        <p:spPr>
          <a:xfrm>
            <a:off x="670052" y="1143485"/>
            <a:ext cx="13861125" cy="1203000"/>
          </a:xfrm>
          <a:prstGeom prst="rect">
            <a:avLst/>
          </a:prstGeom>
        </p:spPr>
        <p:txBody>
          <a:bodyPr spcFirstLastPara="1" wrap="square" lIns="140550" tIns="70250" rIns="140550" bIns="70250" anchor="ctr" anchorCtr="0">
            <a:noAutofit/>
          </a:bodyPr>
          <a:lstStyle/>
          <a:p>
            <a:pPr lvl="0">
              <a:lnSpc>
                <a:spcPct val="115000"/>
              </a:lnSpc>
              <a:spcBef>
                <a:spcPts val="1800"/>
              </a:spcBef>
              <a:spcAft>
                <a:spcPts val="1800"/>
              </a:spcAft>
              <a:buSzPts val="1700"/>
            </a:pPr>
            <a:r>
              <a:rPr lang="de-DE" sz="4400" b="1" dirty="0" err="1" smtClean="0">
                <a:solidFill>
                  <a:srgbClr val="1A1A1A"/>
                </a:solidFill>
                <a:highlight>
                  <a:schemeClr val="lt1"/>
                </a:highlight>
                <a:latin typeface="Roboto Slab"/>
                <a:ea typeface="Roboto Slab"/>
                <a:cs typeface="Roboto Slab"/>
                <a:sym typeface="Roboto Slab"/>
              </a:rPr>
              <a:t>Hate</a:t>
            </a:r>
            <a:r>
              <a:rPr lang="de-DE" sz="4400" b="1" dirty="0" smtClean="0">
                <a:solidFill>
                  <a:srgbClr val="1A1A1A"/>
                </a:solidFill>
                <a:highlight>
                  <a:schemeClr val="lt1"/>
                </a:highlight>
                <a:latin typeface="Roboto Slab"/>
                <a:ea typeface="Roboto Slab"/>
                <a:cs typeface="Roboto Slab"/>
                <a:sym typeface="Roboto Slab"/>
              </a:rPr>
              <a:t> Speech ist ein Problem, denn…</a:t>
            </a:r>
            <a:endParaRPr sz="4800" dirty="0">
              <a:highlight>
                <a:schemeClr val="lt1"/>
              </a:highlight>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6"/>
          <p:cNvPicPr preferRelativeResize="0"/>
          <p:nvPr/>
        </p:nvPicPr>
        <p:blipFill rotWithShape="1">
          <a:blip r:embed="rId3">
            <a:alphaModFix/>
          </a:blip>
          <a:srcRect/>
          <a:stretch/>
        </p:blipFill>
        <p:spPr>
          <a:xfrm>
            <a:off x="0" y="0"/>
            <a:ext cx="15120000" cy="10692000"/>
          </a:xfrm>
          <a:prstGeom prst="rect">
            <a:avLst/>
          </a:prstGeom>
          <a:noFill/>
          <a:ln>
            <a:noFill/>
          </a:ln>
        </p:spPr>
      </p:pic>
      <p:sp>
        <p:nvSpPr>
          <p:cNvPr id="241" name="Google Shape;241;p36"/>
          <p:cNvSpPr txBox="1">
            <a:spLocks noGrp="1"/>
          </p:cNvSpPr>
          <p:nvPr>
            <p:ph type="title"/>
          </p:nvPr>
        </p:nvSpPr>
        <p:spPr>
          <a:xfrm>
            <a:off x="650818" y="775616"/>
            <a:ext cx="14204400" cy="3687896"/>
          </a:xfrm>
          <a:prstGeom prst="rect">
            <a:avLst/>
          </a:prstGeom>
        </p:spPr>
        <p:txBody>
          <a:bodyPr spcFirstLastPara="1" wrap="square" lIns="140550" tIns="70250" rIns="140550" bIns="70250" anchor="ctr" anchorCtr="0">
            <a:noAutofit/>
          </a:bodyPr>
          <a:lstStyle/>
          <a:p>
            <a:pPr marL="0" lvl="0" indent="0" algn="l" rtl="0">
              <a:lnSpc>
                <a:spcPct val="115000"/>
              </a:lnSpc>
              <a:spcBef>
                <a:spcPts val="1800"/>
              </a:spcBef>
              <a:spcAft>
                <a:spcPts val="1800"/>
              </a:spcAft>
              <a:buClr>
                <a:schemeClr val="dk1"/>
              </a:buClr>
              <a:buSzPts val="1700"/>
              <a:buFont typeface="Arial"/>
              <a:buNone/>
            </a:pPr>
            <a:r>
              <a:rPr lang="de-DE" b="1" dirty="0">
                <a:solidFill>
                  <a:srgbClr val="1A1A1A"/>
                </a:solidFill>
                <a:latin typeface="Roboto Slab"/>
                <a:ea typeface="Roboto Slab"/>
                <a:cs typeface="Roboto Slab"/>
                <a:sym typeface="Roboto Slab"/>
              </a:rPr>
              <a:t>Fallen </a:t>
            </a:r>
            <a:r>
              <a:rPr lang="de-DE" b="1" dirty="0" smtClean="0">
                <a:solidFill>
                  <a:srgbClr val="1A1A1A"/>
                </a:solidFill>
                <a:latin typeface="Roboto Slab"/>
                <a:ea typeface="Roboto Slab"/>
                <a:cs typeface="Roboto Slab"/>
                <a:sym typeface="Roboto Slab"/>
              </a:rPr>
              <a:t>Dir </a:t>
            </a:r>
            <a:r>
              <a:rPr lang="de-DE" b="1" dirty="0">
                <a:solidFill>
                  <a:srgbClr val="1A1A1A"/>
                </a:solidFill>
                <a:latin typeface="Roboto Slab"/>
                <a:ea typeface="Roboto Slab"/>
                <a:cs typeface="Roboto Slab"/>
                <a:sym typeface="Roboto Slab"/>
              </a:rPr>
              <a:t>Beispiele ein, bei denen </a:t>
            </a:r>
            <a:r>
              <a:rPr lang="de-DE" b="1" dirty="0" err="1">
                <a:solidFill>
                  <a:srgbClr val="1A1A1A"/>
                </a:solidFill>
                <a:latin typeface="Roboto Slab"/>
                <a:ea typeface="Roboto Slab"/>
                <a:cs typeface="Roboto Slab"/>
                <a:sym typeface="Roboto Slab"/>
              </a:rPr>
              <a:t>Hate</a:t>
            </a:r>
            <a:r>
              <a:rPr lang="de-DE" b="1" dirty="0">
                <a:solidFill>
                  <a:srgbClr val="1A1A1A"/>
                </a:solidFill>
                <a:latin typeface="Roboto Slab"/>
                <a:ea typeface="Roboto Slab"/>
                <a:cs typeface="Roboto Slab"/>
                <a:sym typeface="Roboto Slab"/>
              </a:rPr>
              <a:t> Speech im Netz zu Taten in der analogen Welt geführt hat? Schreib sie auf…</a:t>
            </a:r>
            <a:endParaRPr sz="6400" dirty="0">
              <a:latin typeface="Roboto Slab"/>
              <a:ea typeface="Roboto Slab"/>
              <a:cs typeface="Roboto Slab"/>
              <a:sym typeface="Roboto Slab"/>
            </a:endParaRPr>
          </a:p>
        </p:txBody>
      </p:sp>
      <p:sp>
        <p:nvSpPr>
          <p:cNvPr id="242" name="Google Shape;242;p36"/>
          <p:cNvSpPr txBox="1"/>
          <p:nvPr/>
        </p:nvSpPr>
        <p:spPr>
          <a:xfrm>
            <a:off x="9768348" y="3771978"/>
            <a:ext cx="3720600" cy="541200"/>
          </a:xfrm>
          <a:prstGeom prst="rect">
            <a:avLst/>
          </a:prstGeom>
          <a:noFill/>
          <a:ln>
            <a:noFill/>
          </a:ln>
        </p:spPr>
        <p:txBody>
          <a:bodyPr spcFirstLastPara="1" wrap="square" lIns="138450" tIns="138450" rIns="138450" bIns="138450" anchor="t" anchorCtr="0">
            <a:spAutoFit/>
          </a:bodyPr>
          <a:lstStyle/>
          <a:p>
            <a:pPr marL="0" lvl="0" indent="0" algn="l" rtl="0">
              <a:lnSpc>
                <a:spcPct val="115000"/>
              </a:lnSpc>
              <a:spcBef>
                <a:spcPts val="1800"/>
              </a:spcBef>
              <a:spcAft>
                <a:spcPts val="1800"/>
              </a:spcAft>
              <a:buNone/>
            </a:pPr>
            <a:endParaRPr sz="1700" u="sng">
              <a:solidFill>
                <a:schemeClr val="hlink"/>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p37"/>
          <p:cNvSpPr txBox="1">
            <a:spLocks noGrp="1"/>
          </p:cNvSpPr>
          <p:nvPr>
            <p:ph type="body" idx="1"/>
          </p:nvPr>
        </p:nvSpPr>
        <p:spPr>
          <a:xfrm>
            <a:off x="828264" y="2758558"/>
            <a:ext cx="13544700" cy="6354445"/>
          </a:xfrm>
          <a:prstGeom prst="rect">
            <a:avLst/>
          </a:prstGeom>
        </p:spPr>
        <p:txBody>
          <a:bodyPr spcFirstLastPara="1" wrap="square" lIns="140550" tIns="70250" rIns="140550" bIns="70250" anchor="t" anchorCtr="0">
            <a:noAutofit/>
          </a:bodyPr>
          <a:lstStyle/>
          <a:p>
            <a:pPr marL="698500" lvl="0" indent="-577850" algn="l" rtl="0">
              <a:lnSpc>
                <a:spcPct val="115000"/>
              </a:lnSpc>
              <a:spcBef>
                <a:spcPts val="1800"/>
              </a:spcBef>
              <a:spcAft>
                <a:spcPts val="0"/>
              </a:spcAft>
              <a:buSzPts val="3500"/>
              <a:buFont typeface="Roboto Slab"/>
              <a:buChar char="•"/>
            </a:pPr>
            <a:r>
              <a:rPr lang="de-DE" sz="3000" dirty="0">
                <a:latin typeface="Noto Sans" panose="020B0502040504020204" pitchFamily="34"/>
                <a:ea typeface="Noto Sans" panose="020B0502040504020204" pitchFamily="34"/>
                <a:cs typeface="Noto Sans" panose="020B0502040504020204" pitchFamily="34"/>
                <a:sym typeface="Roboto Slab"/>
              </a:rPr>
              <a:t>Prinzipiell können alle Menschen von </a:t>
            </a:r>
            <a:r>
              <a:rPr lang="de-DE" sz="3000" dirty="0" err="1">
                <a:latin typeface="Noto Sans" panose="020B0502040504020204" pitchFamily="34"/>
                <a:ea typeface="Noto Sans" panose="020B0502040504020204" pitchFamily="34"/>
                <a:cs typeface="Noto Sans" panose="020B0502040504020204" pitchFamily="34"/>
                <a:sym typeface="Roboto Slab"/>
              </a:rPr>
              <a:t>Hassrede</a:t>
            </a:r>
            <a:r>
              <a:rPr lang="de-DE" sz="3000" dirty="0">
                <a:latin typeface="Noto Sans" panose="020B0502040504020204" pitchFamily="34"/>
                <a:ea typeface="Noto Sans" panose="020B0502040504020204" pitchFamily="34"/>
                <a:cs typeface="Noto Sans" panose="020B0502040504020204" pitchFamily="34"/>
                <a:sym typeface="Roboto Slab"/>
              </a:rPr>
              <a:t> betroffen sein, aber es trifft meist Menschen, die in unserer Gesellschaft ohnehin benachteiligt sind</a:t>
            </a:r>
            <a:endParaRPr sz="3000" dirty="0">
              <a:latin typeface="Noto Sans" panose="020B0502040504020204" pitchFamily="34"/>
              <a:ea typeface="Noto Sans" panose="020B0502040504020204" pitchFamily="34"/>
              <a:cs typeface="Noto Sans" panose="020B0502040504020204" pitchFamily="34"/>
              <a:sym typeface="Roboto Slab"/>
            </a:endParaRPr>
          </a:p>
          <a:p>
            <a:pPr marL="698500" lvl="0" indent="-577850" algn="l" rtl="0">
              <a:lnSpc>
                <a:spcPct val="115000"/>
              </a:lnSpc>
              <a:spcBef>
                <a:spcPts val="1500"/>
              </a:spcBef>
              <a:spcAft>
                <a:spcPts val="0"/>
              </a:spcAft>
              <a:buSzPts val="3500"/>
              <a:buFont typeface="Roboto Slab"/>
              <a:buChar char="•"/>
            </a:pPr>
            <a:r>
              <a:rPr lang="de-DE" sz="3000" dirty="0">
                <a:latin typeface="Noto Sans" panose="020B0502040504020204" pitchFamily="34"/>
                <a:ea typeface="Noto Sans" panose="020B0502040504020204" pitchFamily="34"/>
                <a:cs typeface="Noto Sans" panose="020B0502040504020204" pitchFamily="34"/>
                <a:sym typeface="Roboto Slab"/>
              </a:rPr>
              <a:t>Besonders von </a:t>
            </a:r>
            <a:r>
              <a:rPr lang="de-DE" sz="3000" dirty="0" err="1">
                <a:latin typeface="Noto Sans" panose="020B0502040504020204" pitchFamily="34"/>
                <a:ea typeface="Noto Sans" panose="020B0502040504020204" pitchFamily="34"/>
                <a:cs typeface="Noto Sans" panose="020B0502040504020204" pitchFamily="34"/>
                <a:sym typeface="Roboto Slab"/>
              </a:rPr>
              <a:t>Hassrede</a:t>
            </a:r>
            <a:r>
              <a:rPr lang="de-DE" sz="3000" dirty="0">
                <a:latin typeface="Noto Sans" panose="020B0502040504020204" pitchFamily="34"/>
                <a:ea typeface="Noto Sans" panose="020B0502040504020204" pitchFamily="34"/>
                <a:cs typeface="Noto Sans" panose="020B0502040504020204" pitchFamily="34"/>
                <a:sym typeface="Roboto Slab"/>
              </a:rPr>
              <a:t> betroffen sind Frauen (</a:t>
            </a:r>
            <a:r>
              <a:rPr lang="de-DE" sz="3000" dirty="0" err="1">
                <a:latin typeface="Noto Sans" panose="020B0502040504020204" pitchFamily="34"/>
                <a:ea typeface="Noto Sans" panose="020B0502040504020204" pitchFamily="34"/>
                <a:cs typeface="Noto Sans" panose="020B0502040504020204" pitchFamily="34"/>
                <a:sym typeface="Roboto Slab"/>
              </a:rPr>
              <a:t>of</a:t>
            </a:r>
            <a:r>
              <a:rPr lang="de-DE" sz="3000" dirty="0">
                <a:latin typeface="Noto Sans" panose="020B0502040504020204" pitchFamily="34"/>
                <a:ea typeface="Noto Sans" panose="020B0502040504020204" pitchFamily="34"/>
                <a:cs typeface="Noto Sans" panose="020B0502040504020204" pitchFamily="34"/>
                <a:sym typeface="Roboto Slab"/>
              </a:rPr>
              <a:t> Color), </a:t>
            </a:r>
            <a:r>
              <a:rPr lang="de-DE" sz="3000" dirty="0" err="1">
                <a:latin typeface="Noto Sans" panose="020B0502040504020204" pitchFamily="34"/>
                <a:ea typeface="Noto Sans" panose="020B0502040504020204" pitchFamily="34"/>
                <a:cs typeface="Noto Sans" panose="020B0502040504020204" pitchFamily="34"/>
                <a:sym typeface="Roboto Slab"/>
              </a:rPr>
              <a:t>queere</a:t>
            </a:r>
            <a:r>
              <a:rPr lang="de-DE" sz="3000" dirty="0">
                <a:latin typeface="Noto Sans" panose="020B0502040504020204" pitchFamily="34"/>
                <a:ea typeface="Noto Sans" panose="020B0502040504020204" pitchFamily="34"/>
                <a:cs typeface="Noto Sans" panose="020B0502040504020204" pitchFamily="34"/>
                <a:sym typeface="Roboto Slab"/>
              </a:rPr>
              <a:t> Personen, </a:t>
            </a:r>
            <a:r>
              <a:rPr lang="de-DE" sz="3000" dirty="0" err="1">
                <a:uFill>
                  <a:noFill/>
                </a:uFill>
                <a:latin typeface="Noto Sans" panose="020B0502040504020204" pitchFamily="34"/>
                <a:ea typeface="Noto Sans" panose="020B0502040504020204" pitchFamily="34"/>
                <a:cs typeface="Noto Sans" panose="020B0502040504020204" pitchFamily="34"/>
                <a:sym typeface="Roboto Slab"/>
                <a:hlinkClick r:id="rId3"/>
              </a:rPr>
              <a:t>BIPoC</a:t>
            </a:r>
            <a:r>
              <a:rPr lang="de-DE" sz="3000" dirty="0">
                <a:latin typeface="Noto Sans" panose="020B0502040504020204" pitchFamily="34"/>
                <a:ea typeface="Noto Sans" panose="020B0502040504020204" pitchFamily="34"/>
                <a:cs typeface="Noto Sans" panose="020B0502040504020204" pitchFamily="34"/>
                <a:sym typeface="Roboto Slab"/>
              </a:rPr>
              <a:t>, Juden*Jüdinnen, Menschen mit Behinderungen und viele andere Gruppen</a:t>
            </a:r>
            <a:endParaRPr sz="3000" dirty="0">
              <a:latin typeface="Noto Sans" panose="020B0502040504020204" pitchFamily="34"/>
              <a:ea typeface="Noto Sans" panose="020B0502040504020204" pitchFamily="34"/>
              <a:cs typeface="Noto Sans" panose="020B0502040504020204" pitchFamily="34"/>
              <a:sym typeface="Roboto Slab"/>
            </a:endParaRPr>
          </a:p>
          <a:p>
            <a:pPr marL="698500" lvl="0" indent="-577850" algn="l" rtl="0">
              <a:lnSpc>
                <a:spcPct val="115000"/>
              </a:lnSpc>
              <a:spcBef>
                <a:spcPts val="1500"/>
              </a:spcBef>
              <a:spcAft>
                <a:spcPts val="0"/>
              </a:spcAft>
              <a:buSzPts val="3500"/>
              <a:buFont typeface="Roboto Slab"/>
              <a:buChar char="•"/>
            </a:pPr>
            <a:r>
              <a:rPr lang="de-DE" sz="3000" dirty="0">
                <a:latin typeface="Noto Sans" panose="020B0502040504020204" pitchFamily="34"/>
                <a:ea typeface="Noto Sans" panose="020B0502040504020204" pitchFamily="34"/>
                <a:cs typeface="Noto Sans" panose="020B0502040504020204" pitchFamily="34"/>
                <a:sym typeface="Roboto Slab"/>
              </a:rPr>
              <a:t>Oft äußert sich der Hass gegen die genannten Gruppen in Form von entsprechenden rassistischen, sexistischen, antisemitischen, </a:t>
            </a:r>
            <a:r>
              <a:rPr lang="de-DE" sz="3000" dirty="0" err="1">
                <a:latin typeface="Noto Sans" panose="020B0502040504020204" pitchFamily="34"/>
                <a:ea typeface="Noto Sans" panose="020B0502040504020204" pitchFamily="34"/>
                <a:cs typeface="Noto Sans" panose="020B0502040504020204" pitchFamily="34"/>
                <a:sym typeface="Roboto Slab"/>
              </a:rPr>
              <a:t>queerfeindlichen</a:t>
            </a:r>
            <a:r>
              <a:rPr lang="de-DE" sz="3000" dirty="0">
                <a:latin typeface="Noto Sans" panose="020B0502040504020204" pitchFamily="34"/>
                <a:ea typeface="Noto Sans" panose="020B0502040504020204" pitchFamily="34"/>
                <a:cs typeface="Noto Sans" panose="020B0502040504020204" pitchFamily="34"/>
                <a:sym typeface="Roboto Slab"/>
              </a:rPr>
              <a:t> und anderen menschenfeindlichen Kommentare im Netz</a:t>
            </a:r>
            <a:endParaRPr sz="3000" dirty="0">
              <a:latin typeface="Noto Sans" panose="020B0502040504020204" pitchFamily="34"/>
              <a:ea typeface="Noto Sans" panose="020B0502040504020204" pitchFamily="34"/>
              <a:cs typeface="Noto Sans" panose="020B0502040504020204" pitchFamily="34"/>
              <a:sym typeface="Roboto Slab"/>
            </a:endParaRPr>
          </a:p>
          <a:p>
            <a:pPr marL="698500" lvl="0" indent="0" algn="l" rtl="0">
              <a:lnSpc>
                <a:spcPct val="115000"/>
              </a:lnSpc>
              <a:spcBef>
                <a:spcPts val="0"/>
              </a:spcBef>
              <a:spcAft>
                <a:spcPts val="0"/>
              </a:spcAft>
              <a:buNone/>
            </a:pPr>
            <a:endParaRPr sz="3000" dirty="0">
              <a:latin typeface="Noto Sans" panose="020B0502040504020204" pitchFamily="34"/>
              <a:ea typeface="Noto Sans" panose="020B0502040504020204" pitchFamily="34"/>
              <a:cs typeface="Noto Sans" panose="020B0502040504020204" pitchFamily="34"/>
            </a:endParaRPr>
          </a:p>
        </p:txBody>
      </p:sp>
      <p:sp>
        <p:nvSpPr>
          <p:cNvPr id="6" name="Google Shape;180;p28"/>
          <p:cNvSpPr txBox="1">
            <a:spLocks noGrp="1"/>
          </p:cNvSpPr>
          <p:nvPr>
            <p:ph type="title"/>
          </p:nvPr>
        </p:nvSpPr>
        <p:spPr>
          <a:xfrm>
            <a:off x="670052" y="1143485"/>
            <a:ext cx="13861125" cy="1203000"/>
          </a:xfrm>
          <a:prstGeom prst="rect">
            <a:avLst/>
          </a:prstGeom>
        </p:spPr>
        <p:txBody>
          <a:bodyPr spcFirstLastPara="1" wrap="square" lIns="140550" tIns="70250" rIns="140550" bIns="70250" anchor="ctr" anchorCtr="0">
            <a:noAutofit/>
          </a:bodyPr>
          <a:lstStyle/>
          <a:p>
            <a:pPr lvl="0">
              <a:lnSpc>
                <a:spcPct val="115000"/>
              </a:lnSpc>
              <a:spcBef>
                <a:spcPts val="1800"/>
              </a:spcBef>
              <a:spcAft>
                <a:spcPts val="1800"/>
              </a:spcAft>
              <a:buSzPts val="1700"/>
            </a:pPr>
            <a:r>
              <a:rPr lang="de-DE" sz="4400" b="1" dirty="0" smtClean="0">
                <a:solidFill>
                  <a:srgbClr val="1A1A1A"/>
                </a:solidFill>
                <a:highlight>
                  <a:schemeClr val="lt1"/>
                </a:highlight>
                <a:latin typeface="Roboto Slab"/>
                <a:ea typeface="Roboto Slab"/>
                <a:cs typeface="Roboto Slab"/>
                <a:sym typeface="Roboto Slab"/>
              </a:rPr>
              <a:t>Wer ist von </a:t>
            </a:r>
            <a:r>
              <a:rPr lang="de-DE" sz="4400" b="1" dirty="0" err="1" smtClean="0">
                <a:solidFill>
                  <a:srgbClr val="1A1A1A"/>
                </a:solidFill>
                <a:highlight>
                  <a:schemeClr val="lt1"/>
                </a:highlight>
                <a:latin typeface="Roboto Slab"/>
                <a:ea typeface="Roboto Slab"/>
                <a:cs typeface="Roboto Slab"/>
                <a:sym typeface="Roboto Slab"/>
              </a:rPr>
              <a:t>Hate</a:t>
            </a:r>
            <a:r>
              <a:rPr lang="de-DE" sz="4400" b="1" dirty="0" smtClean="0">
                <a:solidFill>
                  <a:srgbClr val="1A1A1A"/>
                </a:solidFill>
                <a:highlight>
                  <a:schemeClr val="lt1"/>
                </a:highlight>
                <a:latin typeface="Roboto Slab"/>
                <a:ea typeface="Roboto Slab"/>
                <a:cs typeface="Roboto Slab"/>
                <a:sym typeface="Roboto Slab"/>
              </a:rPr>
              <a:t> Speech betroffen?</a:t>
            </a:r>
            <a:endParaRPr sz="4800" dirty="0">
              <a:highlight>
                <a:schemeClr val="lt1"/>
              </a:highlight>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8"/>
          <p:cNvSpPr txBox="1">
            <a:spLocks noGrp="1"/>
          </p:cNvSpPr>
          <p:nvPr>
            <p:ph type="body" idx="1"/>
          </p:nvPr>
        </p:nvSpPr>
        <p:spPr>
          <a:xfrm>
            <a:off x="710664" y="3066242"/>
            <a:ext cx="13779900" cy="6325730"/>
          </a:xfrm>
          <a:prstGeom prst="rect">
            <a:avLst/>
          </a:prstGeom>
        </p:spPr>
        <p:txBody>
          <a:bodyPr spcFirstLastPara="1" wrap="square" lIns="140550" tIns="70250" rIns="140550" bIns="70250" anchor="t" anchorCtr="0">
            <a:noAutofit/>
          </a:bodyPr>
          <a:lstStyle/>
          <a:p>
            <a:pPr marL="457200" lvl="0" indent="-457200" algn="l" rtl="0">
              <a:lnSpc>
                <a:spcPct val="115000"/>
              </a:lnSpc>
              <a:spcBef>
                <a:spcPts val="1800"/>
              </a:spcBef>
              <a:spcAft>
                <a:spcPts val="0"/>
              </a:spcAft>
              <a:buSzPts val="3600"/>
              <a:buFont typeface="Roboto Slab"/>
              <a:buChar char="•"/>
            </a:pPr>
            <a:r>
              <a:rPr lang="de-DE" sz="3000" dirty="0" smtClean="0">
                <a:latin typeface="Noto Sans" panose="020B0502040504020204" pitchFamily="34"/>
                <a:ea typeface="Noto Sans" panose="020B0502040504020204" pitchFamily="34"/>
                <a:cs typeface="Noto Sans" panose="020B0502040504020204" pitchFamily="34"/>
                <a:sym typeface="Roboto Slab"/>
              </a:rPr>
              <a:t>Wenn </a:t>
            </a:r>
            <a:r>
              <a:rPr lang="de-DE" sz="3000" dirty="0">
                <a:latin typeface="Noto Sans" panose="020B0502040504020204" pitchFamily="34"/>
                <a:ea typeface="Noto Sans" panose="020B0502040504020204" pitchFamily="34"/>
                <a:cs typeface="Noto Sans" panose="020B0502040504020204" pitchFamily="34"/>
                <a:sym typeface="Roboto Slab"/>
              </a:rPr>
              <a:t>Beschimpfungen gegen </a:t>
            </a:r>
            <a:r>
              <a:rPr lang="de-DE" sz="3000" dirty="0" err="1">
                <a:latin typeface="Noto Sans" panose="020B0502040504020204" pitchFamily="34"/>
                <a:ea typeface="Noto Sans" panose="020B0502040504020204" pitchFamily="34"/>
                <a:cs typeface="Noto Sans" panose="020B0502040504020204" pitchFamily="34"/>
                <a:sym typeface="Roboto Slab"/>
              </a:rPr>
              <a:t>queere</a:t>
            </a:r>
            <a:r>
              <a:rPr lang="de-DE" sz="3000" dirty="0">
                <a:latin typeface="Noto Sans" panose="020B0502040504020204" pitchFamily="34"/>
                <a:ea typeface="Noto Sans" panose="020B0502040504020204" pitchFamily="34"/>
                <a:cs typeface="Noto Sans" panose="020B0502040504020204" pitchFamily="34"/>
                <a:sym typeface="Roboto Slab"/>
              </a:rPr>
              <a:t> und </a:t>
            </a:r>
            <a:r>
              <a:rPr lang="de-DE" sz="3000" dirty="0" err="1">
                <a:latin typeface="Noto Sans" panose="020B0502040504020204" pitchFamily="34"/>
                <a:ea typeface="Noto Sans" panose="020B0502040504020204" pitchFamily="34"/>
                <a:cs typeface="Noto Sans" panose="020B0502040504020204" pitchFamily="34"/>
                <a:sym typeface="Roboto Slab"/>
              </a:rPr>
              <a:t>trans</a:t>
            </a:r>
            <a:r>
              <a:rPr lang="de-DE" sz="3000" dirty="0">
                <a:latin typeface="Noto Sans" panose="020B0502040504020204" pitchFamily="34"/>
                <a:ea typeface="Noto Sans" panose="020B0502040504020204" pitchFamily="34"/>
                <a:cs typeface="Noto Sans" panose="020B0502040504020204" pitchFamily="34"/>
                <a:sym typeface="Roboto Slab"/>
              </a:rPr>
              <a:t>* Personen nicht widersprochen wird, dann können Mitlesende den Eindruck gewinnen, dass die abwertende Aussagen „normal“ sind.</a:t>
            </a:r>
            <a:br>
              <a:rPr lang="de-DE" sz="3000" dirty="0">
                <a:latin typeface="Noto Sans" panose="020B0502040504020204" pitchFamily="34"/>
                <a:ea typeface="Noto Sans" panose="020B0502040504020204" pitchFamily="34"/>
                <a:cs typeface="Noto Sans" panose="020B0502040504020204" pitchFamily="34"/>
                <a:sym typeface="Roboto Slab"/>
              </a:rPr>
            </a:br>
            <a:endParaRPr sz="3000" dirty="0">
              <a:latin typeface="Noto Sans" panose="020B0502040504020204" pitchFamily="34"/>
              <a:ea typeface="Noto Sans" panose="020B0502040504020204" pitchFamily="34"/>
              <a:cs typeface="Noto Sans" panose="020B0502040504020204" pitchFamily="34"/>
              <a:sym typeface="Roboto Slab"/>
            </a:endParaRPr>
          </a:p>
          <a:p>
            <a:pPr marL="457200" lvl="0" indent="-457200" algn="l" rtl="0">
              <a:lnSpc>
                <a:spcPct val="115000"/>
              </a:lnSpc>
              <a:spcBef>
                <a:spcPts val="0"/>
              </a:spcBef>
              <a:spcAft>
                <a:spcPts val="0"/>
              </a:spcAft>
              <a:buSzPts val="3600"/>
              <a:buFont typeface="Roboto Slab"/>
              <a:buChar char="•"/>
            </a:pPr>
            <a:r>
              <a:rPr lang="de-DE" sz="3000" dirty="0">
                <a:latin typeface="Noto Sans" panose="020B0502040504020204" pitchFamily="34"/>
                <a:ea typeface="Noto Sans" panose="020B0502040504020204" pitchFamily="34"/>
                <a:cs typeface="Noto Sans" panose="020B0502040504020204" pitchFamily="34"/>
                <a:sym typeface="Roboto Slab"/>
              </a:rPr>
              <a:t>Das hat dann zur Folge, dass immer extremere Ansichten geäußert werden. Tatsächlich ist Gewalt gegenüber </a:t>
            </a:r>
            <a:r>
              <a:rPr lang="de-DE" sz="3000" dirty="0" err="1">
                <a:latin typeface="Noto Sans" panose="020B0502040504020204" pitchFamily="34"/>
                <a:ea typeface="Noto Sans" panose="020B0502040504020204" pitchFamily="34"/>
                <a:cs typeface="Noto Sans" panose="020B0502040504020204" pitchFamily="34"/>
                <a:sym typeface="Roboto Slab"/>
              </a:rPr>
              <a:t>queeren</a:t>
            </a:r>
            <a:r>
              <a:rPr lang="de-DE" sz="3000" dirty="0">
                <a:latin typeface="Noto Sans" panose="020B0502040504020204" pitchFamily="34"/>
                <a:ea typeface="Noto Sans" panose="020B0502040504020204" pitchFamily="34"/>
                <a:cs typeface="Noto Sans" panose="020B0502040504020204" pitchFamily="34"/>
                <a:sym typeface="Roboto Slab"/>
              </a:rPr>
              <a:t> und </a:t>
            </a:r>
            <a:r>
              <a:rPr lang="de-DE" sz="3000" dirty="0" err="1">
                <a:latin typeface="Noto Sans" panose="020B0502040504020204" pitchFamily="34"/>
                <a:ea typeface="Noto Sans" panose="020B0502040504020204" pitchFamily="34"/>
                <a:cs typeface="Noto Sans" panose="020B0502040504020204" pitchFamily="34"/>
                <a:sym typeface="Roboto Slab"/>
              </a:rPr>
              <a:t>trans</a:t>
            </a:r>
            <a:r>
              <a:rPr lang="de-DE" sz="3000" dirty="0">
                <a:latin typeface="Noto Sans" panose="020B0502040504020204" pitchFamily="34"/>
                <a:ea typeface="Noto Sans" panose="020B0502040504020204" pitchFamily="34"/>
                <a:cs typeface="Noto Sans" panose="020B0502040504020204" pitchFamily="34"/>
                <a:sym typeface="Roboto Slab"/>
              </a:rPr>
              <a:t>*Personen in den letzten Jahren gestiegen. </a:t>
            </a:r>
            <a:br>
              <a:rPr lang="de-DE" sz="3000" dirty="0">
                <a:latin typeface="Noto Sans" panose="020B0502040504020204" pitchFamily="34"/>
                <a:ea typeface="Noto Sans" panose="020B0502040504020204" pitchFamily="34"/>
                <a:cs typeface="Noto Sans" panose="020B0502040504020204" pitchFamily="34"/>
                <a:sym typeface="Roboto Slab"/>
              </a:rPr>
            </a:br>
            <a:endParaRPr sz="3000" dirty="0">
              <a:latin typeface="Noto Sans" panose="020B0502040504020204" pitchFamily="34"/>
              <a:ea typeface="Noto Sans" panose="020B0502040504020204" pitchFamily="34"/>
              <a:cs typeface="Noto Sans" panose="020B0502040504020204" pitchFamily="34"/>
              <a:sym typeface="Roboto Slab"/>
            </a:endParaRPr>
          </a:p>
          <a:p>
            <a:pPr marL="457200" lvl="0" indent="-457200" algn="l" rtl="0">
              <a:lnSpc>
                <a:spcPct val="115000"/>
              </a:lnSpc>
              <a:spcBef>
                <a:spcPts val="0"/>
              </a:spcBef>
              <a:spcAft>
                <a:spcPts val="0"/>
              </a:spcAft>
              <a:buSzPts val="3600"/>
              <a:buFont typeface="Roboto Slab"/>
              <a:buChar char="•"/>
            </a:pPr>
            <a:r>
              <a:rPr lang="de-DE" sz="3000" dirty="0">
                <a:latin typeface="Noto Sans" panose="020B0502040504020204" pitchFamily="34"/>
                <a:ea typeface="Noto Sans" panose="020B0502040504020204" pitchFamily="34"/>
                <a:cs typeface="Noto Sans" panose="020B0502040504020204" pitchFamily="34"/>
                <a:sym typeface="Roboto Slab"/>
              </a:rPr>
              <a:t>Die Folgen dieser Entwicklung bekommen wiederum nicht nur die Betroffenen selbst zu spüren, sondern potenziell alle, die sich für Vielfalt </a:t>
            </a:r>
            <a:r>
              <a:rPr lang="de-DE" sz="3000" dirty="0" smtClean="0">
                <a:latin typeface="Noto Sans" panose="020B0502040504020204" pitchFamily="34"/>
                <a:ea typeface="Noto Sans" panose="020B0502040504020204" pitchFamily="34"/>
                <a:cs typeface="Noto Sans" panose="020B0502040504020204" pitchFamily="34"/>
                <a:sym typeface="Roboto Slab"/>
              </a:rPr>
              <a:t>und </a:t>
            </a:r>
            <a:r>
              <a:rPr lang="de-DE" sz="3000" dirty="0">
                <a:latin typeface="Noto Sans" panose="020B0502040504020204" pitchFamily="34"/>
                <a:ea typeface="Noto Sans" panose="020B0502040504020204" pitchFamily="34"/>
                <a:cs typeface="Noto Sans" panose="020B0502040504020204" pitchFamily="34"/>
                <a:sym typeface="Roboto Slab"/>
              </a:rPr>
              <a:t>Toleranz einsetzen.</a:t>
            </a:r>
            <a:endParaRPr sz="3000" dirty="0">
              <a:latin typeface="Noto Sans" panose="020B0502040504020204" pitchFamily="34"/>
              <a:ea typeface="Noto Sans" panose="020B0502040504020204" pitchFamily="34"/>
              <a:cs typeface="Noto Sans" panose="020B0502040504020204" pitchFamily="34"/>
              <a:sym typeface="Roboto Slab"/>
            </a:endParaRPr>
          </a:p>
        </p:txBody>
      </p:sp>
      <p:sp>
        <p:nvSpPr>
          <p:cNvPr id="3" name="Google Shape;180;p28"/>
          <p:cNvSpPr txBox="1">
            <a:spLocks noGrp="1"/>
          </p:cNvSpPr>
          <p:nvPr>
            <p:ph type="title"/>
          </p:nvPr>
        </p:nvSpPr>
        <p:spPr>
          <a:xfrm>
            <a:off x="670052" y="1143485"/>
            <a:ext cx="13861125" cy="1203000"/>
          </a:xfrm>
          <a:prstGeom prst="rect">
            <a:avLst/>
          </a:prstGeom>
        </p:spPr>
        <p:txBody>
          <a:bodyPr spcFirstLastPara="1" wrap="square" lIns="140550" tIns="70250" rIns="140550" bIns="70250" anchor="ctr" anchorCtr="0">
            <a:noAutofit/>
          </a:bodyPr>
          <a:lstStyle/>
          <a:p>
            <a:pPr lvl="0">
              <a:lnSpc>
                <a:spcPct val="115000"/>
              </a:lnSpc>
              <a:spcBef>
                <a:spcPts val="1800"/>
              </a:spcBef>
              <a:spcAft>
                <a:spcPts val="1800"/>
              </a:spcAft>
              <a:buSzPts val="1700"/>
            </a:pPr>
            <a:r>
              <a:rPr lang="de-DE" sz="4400" b="1" dirty="0">
                <a:solidFill>
                  <a:srgbClr val="1A1A1A"/>
                </a:solidFill>
                <a:highlight>
                  <a:schemeClr val="lt1"/>
                </a:highlight>
                <a:latin typeface="Roboto Slab"/>
                <a:ea typeface="Roboto Slab"/>
                <a:cs typeface="Roboto Slab"/>
                <a:sym typeface="Roboto Slab"/>
              </a:rPr>
              <a:t>Eine Gruppe, die sehr häufig Abwertungen im Internet erfährt, sind </a:t>
            </a:r>
            <a:r>
              <a:rPr lang="de-DE" sz="4400" b="1" dirty="0" err="1">
                <a:solidFill>
                  <a:srgbClr val="1A1A1A"/>
                </a:solidFill>
                <a:highlight>
                  <a:schemeClr val="lt1"/>
                </a:highlight>
                <a:latin typeface="Roboto Slab"/>
                <a:ea typeface="Roboto Slab"/>
                <a:cs typeface="Roboto Slab"/>
                <a:sym typeface="Roboto Slab"/>
              </a:rPr>
              <a:t>queere</a:t>
            </a:r>
            <a:r>
              <a:rPr lang="de-DE" sz="4400" b="1" dirty="0">
                <a:solidFill>
                  <a:srgbClr val="1A1A1A"/>
                </a:solidFill>
                <a:highlight>
                  <a:schemeClr val="lt1"/>
                </a:highlight>
                <a:latin typeface="Roboto Slab"/>
                <a:ea typeface="Roboto Slab"/>
                <a:cs typeface="Roboto Slab"/>
                <a:sym typeface="Roboto Slab"/>
              </a:rPr>
              <a:t> und </a:t>
            </a:r>
            <a:r>
              <a:rPr lang="de-DE" sz="4400" b="1" dirty="0" err="1">
                <a:solidFill>
                  <a:srgbClr val="1A1A1A"/>
                </a:solidFill>
                <a:highlight>
                  <a:schemeClr val="lt1"/>
                </a:highlight>
                <a:latin typeface="Roboto Slab"/>
                <a:ea typeface="Roboto Slab"/>
                <a:cs typeface="Roboto Slab"/>
                <a:sym typeface="Roboto Slab"/>
              </a:rPr>
              <a:t>trans</a:t>
            </a:r>
            <a:r>
              <a:rPr lang="de-DE" sz="4400" b="1" dirty="0">
                <a:solidFill>
                  <a:srgbClr val="1A1A1A"/>
                </a:solidFill>
                <a:highlight>
                  <a:schemeClr val="lt1"/>
                </a:highlight>
                <a:latin typeface="Roboto Slab"/>
                <a:ea typeface="Roboto Slab"/>
                <a:cs typeface="Roboto Slab"/>
                <a:sym typeface="Roboto Slab"/>
              </a:rPr>
              <a:t>*Personen</a:t>
            </a:r>
            <a:endParaRPr sz="4800" dirty="0">
              <a:highlight>
                <a:schemeClr val="lt1"/>
              </a:highlight>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39"/>
          <p:cNvPicPr preferRelativeResize="0"/>
          <p:nvPr/>
        </p:nvPicPr>
        <p:blipFill rotWithShape="1">
          <a:blip r:embed="rId3">
            <a:alphaModFix/>
          </a:blip>
          <a:srcRect/>
          <a:stretch/>
        </p:blipFill>
        <p:spPr>
          <a:xfrm>
            <a:off x="0" y="-30155"/>
            <a:ext cx="15120005" cy="1563710"/>
          </a:xfrm>
          <a:prstGeom prst="rect">
            <a:avLst/>
          </a:prstGeom>
          <a:noFill/>
          <a:ln>
            <a:noFill/>
          </a:ln>
        </p:spPr>
      </p:pic>
      <p:pic>
        <p:nvPicPr>
          <p:cNvPr id="261" name="Google Shape;261;p39"/>
          <p:cNvPicPr preferRelativeResize="0"/>
          <p:nvPr/>
        </p:nvPicPr>
        <p:blipFill rotWithShape="1">
          <a:blip r:embed="rId4">
            <a:alphaModFix/>
          </a:blip>
          <a:srcRect/>
          <a:stretch/>
        </p:blipFill>
        <p:spPr>
          <a:xfrm>
            <a:off x="864684" y="2599593"/>
            <a:ext cx="10351984" cy="6615566"/>
          </a:xfrm>
          <a:prstGeom prst="rect">
            <a:avLst/>
          </a:prstGeom>
          <a:noFill/>
          <a:ln>
            <a:noFill/>
          </a:ln>
        </p:spPr>
      </p:pic>
      <p:sp>
        <p:nvSpPr>
          <p:cNvPr id="262" name="Google Shape;262;p39"/>
          <p:cNvSpPr/>
          <p:nvPr/>
        </p:nvSpPr>
        <p:spPr>
          <a:xfrm>
            <a:off x="864684" y="462555"/>
            <a:ext cx="5684400" cy="611700"/>
          </a:xfrm>
          <a:prstGeom prst="rect">
            <a:avLst/>
          </a:prstGeom>
          <a:noFill/>
          <a:ln>
            <a:noFill/>
          </a:ln>
        </p:spPr>
        <p:txBody>
          <a:bodyPr spcFirstLastPara="1" wrap="square" lIns="140550" tIns="70250" rIns="140550" bIns="70250" anchor="t" anchorCtr="0">
            <a:noAutofit/>
          </a:bodyPr>
          <a:lstStyle/>
          <a:p>
            <a:pPr marL="0" marR="0" lvl="0" indent="0" algn="l" rtl="0">
              <a:spcBef>
                <a:spcPts val="0"/>
              </a:spcBef>
              <a:spcAft>
                <a:spcPts val="0"/>
              </a:spcAft>
              <a:buNone/>
            </a:pPr>
            <a:r>
              <a:rPr lang="de-DE" sz="3000" i="1">
                <a:solidFill>
                  <a:schemeClr val="dk1"/>
                </a:solidFill>
                <a:latin typeface="Roboto Slab"/>
                <a:ea typeface="Roboto Slab"/>
                <a:cs typeface="Roboto Slab"/>
                <a:sym typeface="Roboto Slab"/>
              </a:rPr>
              <a:t>#Vorsicht Homofeindlichkeit!</a:t>
            </a: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40"/>
          <p:cNvPicPr preferRelativeResize="0"/>
          <p:nvPr/>
        </p:nvPicPr>
        <p:blipFill rotWithShape="1">
          <a:blip r:embed="rId3">
            <a:alphaModFix/>
          </a:blip>
          <a:srcRect/>
          <a:stretch/>
        </p:blipFill>
        <p:spPr>
          <a:xfrm>
            <a:off x="0" y="-6599"/>
            <a:ext cx="15120005" cy="1563710"/>
          </a:xfrm>
          <a:prstGeom prst="rect">
            <a:avLst/>
          </a:prstGeom>
          <a:noFill/>
          <a:ln>
            <a:noFill/>
          </a:ln>
        </p:spPr>
      </p:pic>
      <p:sp>
        <p:nvSpPr>
          <p:cNvPr id="268" name="Google Shape;268;p40"/>
          <p:cNvSpPr/>
          <p:nvPr/>
        </p:nvSpPr>
        <p:spPr>
          <a:xfrm>
            <a:off x="954728" y="662650"/>
            <a:ext cx="5942017" cy="639208"/>
          </a:xfrm>
          <a:prstGeom prst="rect">
            <a:avLst/>
          </a:prstGeom>
          <a:noFill/>
          <a:ln>
            <a:noFill/>
          </a:ln>
        </p:spPr>
        <p:txBody>
          <a:bodyPr spcFirstLastPara="1" wrap="square" lIns="140550" tIns="70250" rIns="140550" bIns="70250" anchor="t" anchorCtr="0">
            <a:noAutofit/>
          </a:bodyPr>
          <a:lstStyle/>
          <a:p>
            <a:pPr marL="0" marR="0" lvl="0" indent="0" algn="l" rtl="0">
              <a:spcBef>
                <a:spcPts val="0"/>
              </a:spcBef>
              <a:spcAft>
                <a:spcPts val="0"/>
              </a:spcAft>
              <a:buNone/>
            </a:pPr>
            <a:r>
              <a:rPr lang="de-DE" sz="3600" i="1" dirty="0">
                <a:solidFill>
                  <a:schemeClr val="dk1"/>
                </a:solidFill>
                <a:latin typeface="Roboto Slab"/>
                <a:ea typeface="Roboto Slab"/>
                <a:cs typeface="Roboto Slab"/>
                <a:sym typeface="Roboto Slab"/>
              </a:rPr>
              <a:t>#Vorsicht Rassismus!</a:t>
            </a:r>
            <a:endParaRPr sz="2800" dirty="0"/>
          </a:p>
        </p:txBody>
      </p:sp>
      <p:pic>
        <p:nvPicPr>
          <p:cNvPr id="269" name="Google Shape;269;p40"/>
          <p:cNvPicPr preferRelativeResize="0"/>
          <p:nvPr/>
        </p:nvPicPr>
        <p:blipFill rotWithShape="1">
          <a:blip r:embed="rId4">
            <a:alphaModFix/>
          </a:blip>
          <a:srcRect/>
          <a:stretch/>
        </p:blipFill>
        <p:spPr>
          <a:xfrm>
            <a:off x="1117795" y="2599593"/>
            <a:ext cx="9667267" cy="65031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1"/>
          <p:cNvPicPr preferRelativeResize="0"/>
          <p:nvPr/>
        </p:nvPicPr>
        <p:blipFill rotWithShape="1">
          <a:blip r:embed="rId3">
            <a:alphaModFix/>
          </a:blip>
          <a:srcRect/>
          <a:stretch/>
        </p:blipFill>
        <p:spPr>
          <a:xfrm>
            <a:off x="0" y="0"/>
            <a:ext cx="15120005" cy="1563710"/>
          </a:xfrm>
          <a:prstGeom prst="rect">
            <a:avLst/>
          </a:prstGeom>
          <a:noFill/>
          <a:ln>
            <a:noFill/>
          </a:ln>
        </p:spPr>
      </p:pic>
      <p:pic>
        <p:nvPicPr>
          <p:cNvPr id="276" name="Google Shape;276;p41"/>
          <p:cNvPicPr preferRelativeResize="0"/>
          <p:nvPr/>
        </p:nvPicPr>
        <p:blipFill rotWithShape="1">
          <a:blip r:embed="rId4">
            <a:alphaModFix/>
          </a:blip>
          <a:srcRect/>
          <a:stretch/>
        </p:blipFill>
        <p:spPr>
          <a:xfrm>
            <a:off x="864682" y="2716554"/>
            <a:ext cx="9388614" cy="6530516"/>
          </a:xfrm>
          <a:prstGeom prst="rect">
            <a:avLst/>
          </a:prstGeom>
          <a:noFill/>
          <a:ln>
            <a:noFill/>
          </a:ln>
        </p:spPr>
      </p:pic>
      <p:sp>
        <p:nvSpPr>
          <p:cNvPr id="5" name="Google Shape;268;p40"/>
          <p:cNvSpPr/>
          <p:nvPr/>
        </p:nvSpPr>
        <p:spPr>
          <a:xfrm>
            <a:off x="954728" y="662650"/>
            <a:ext cx="5942017" cy="639208"/>
          </a:xfrm>
          <a:prstGeom prst="rect">
            <a:avLst/>
          </a:prstGeom>
          <a:noFill/>
          <a:ln>
            <a:noFill/>
          </a:ln>
        </p:spPr>
        <p:txBody>
          <a:bodyPr spcFirstLastPara="1" wrap="square" lIns="140550" tIns="70250" rIns="140550" bIns="70250" anchor="t" anchorCtr="0">
            <a:noAutofit/>
          </a:bodyPr>
          <a:lstStyle/>
          <a:p>
            <a:pPr marL="0" marR="0" lvl="0" indent="0" algn="l" rtl="0">
              <a:spcBef>
                <a:spcPts val="0"/>
              </a:spcBef>
              <a:spcAft>
                <a:spcPts val="0"/>
              </a:spcAft>
              <a:buNone/>
            </a:pPr>
            <a:r>
              <a:rPr lang="de-DE" sz="3600" i="1" dirty="0">
                <a:solidFill>
                  <a:schemeClr val="dk1"/>
                </a:solidFill>
                <a:latin typeface="Roboto Slab"/>
                <a:ea typeface="Roboto Slab"/>
                <a:cs typeface="Roboto Slab"/>
                <a:sym typeface="Roboto Slab"/>
              </a:rPr>
              <a:t>#Vorsicht </a:t>
            </a:r>
            <a:r>
              <a:rPr lang="de-DE" sz="3600" i="1" dirty="0" err="1" smtClean="0">
                <a:solidFill>
                  <a:schemeClr val="dk1"/>
                </a:solidFill>
                <a:latin typeface="Roboto Slab"/>
                <a:ea typeface="Roboto Slab"/>
                <a:cs typeface="Roboto Slab"/>
                <a:sym typeface="Roboto Slab"/>
              </a:rPr>
              <a:t>Ableismus</a:t>
            </a:r>
            <a:r>
              <a:rPr lang="de-DE" sz="3600" i="1" dirty="0" smtClean="0">
                <a:solidFill>
                  <a:schemeClr val="dk1"/>
                </a:solidFill>
                <a:latin typeface="Roboto Slab"/>
                <a:ea typeface="Roboto Slab"/>
                <a:cs typeface="Roboto Slab"/>
                <a:sym typeface="Roboto Slab"/>
              </a:rPr>
              <a:t>!</a:t>
            </a:r>
            <a:endParaRP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42"/>
          <p:cNvPicPr preferRelativeResize="0"/>
          <p:nvPr/>
        </p:nvPicPr>
        <p:blipFill rotWithShape="1">
          <a:blip r:embed="rId3">
            <a:alphaModFix/>
          </a:blip>
          <a:srcRect/>
          <a:stretch/>
        </p:blipFill>
        <p:spPr>
          <a:xfrm>
            <a:off x="0" y="-30155"/>
            <a:ext cx="15120005" cy="1563710"/>
          </a:xfrm>
          <a:prstGeom prst="rect">
            <a:avLst/>
          </a:prstGeom>
          <a:noFill/>
          <a:ln>
            <a:noFill/>
          </a:ln>
        </p:spPr>
      </p:pic>
      <p:pic>
        <p:nvPicPr>
          <p:cNvPr id="283" name="Google Shape;283;p42"/>
          <p:cNvPicPr preferRelativeResize="0"/>
          <p:nvPr/>
        </p:nvPicPr>
        <p:blipFill rotWithShape="1">
          <a:blip r:embed="rId4">
            <a:alphaModFix/>
          </a:blip>
          <a:srcRect l="3550" t="12364" r="-3549" b="8277"/>
          <a:stretch/>
        </p:blipFill>
        <p:spPr>
          <a:xfrm>
            <a:off x="864675" y="1727200"/>
            <a:ext cx="10117100" cy="8439151"/>
          </a:xfrm>
          <a:prstGeom prst="rect">
            <a:avLst/>
          </a:prstGeom>
          <a:noFill/>
          <a:ln>
            <a:noFill/>
          </a:ln>
        </p:spPr>
      </p:pic>
      <p:sp>
        <p:nvSpPr>
          <p:cNvPr id="5" name="Google Shape;268;p40"/>
          <p:cNvSpPr/>
          <p:nvPr/>
        </p:nvSpPr>
        <p:spPr>
          <a:xfrm>
            <a:off x="954728" y="662650"/>
            <a:ext cx="7336865" cy="639208"/>
          </a:xfrm>
          <a:prstGeom prst="rect">
            <a:avLst/>
          </a:prstGeom>
          <a:noFill/>
          <a:ln>
            <a:noFill/>
          </a:ln>
        </p:spPr>
        <p:txBody>
          <a:bodyPr spcFirstLastPara="1" wrap="square" lIns="140550" tIns="70250" rIns="140550" bIns="70250" anchor="t" anchorCtr="0">
            <a:noAutofit/>
          </a:bodyPr>
          <a:lstStyle/>
          <a:p>
            <a:pPr marL="0" marR="0" lvl="0" indent="0" algn="l" rtl="0">
              <a:spcBef>
                <a:spcPts val="0"/>
              </a:spcBef>
              <a:spcAft>
                <a:spcPts val="0"/>
              </a:spcAft>
              <a:buNone/>
            </a:pPr>
            <a:r>
              <a:rPr lang="de-DE" sz="3600" i="1" dirty="0">
                <a:solidFill>
                  <a:schemeClr val="dk1"/>
                </a:solidFill>
                <a:latin typeface="Roboto Slab"/>
                <a:ea typeface="Roboto Slab"/>
                <a:cs typeface="Roboto Slab"/>
                <a:sym typeface="Roboto Slab"/>
              </a:rPr>
              <a:t>#Vorsicht </a:t>
            </a:r>
            <a:r>
              <a:rPr lang="de-DE" sz="3600" i="1" dirty="0" smtClean="0">
                <a:solidFill>
                  <a:schemeClr val="dk1"/>
                </a:solidFill>
                <a:latin typeface="Roboto Slab"/>
                <a:ea typeface="Roboto Slab"/>
                <a:cs typeface="Roboto Slab"/>
                <a:sym typeface="Roboto Slab"/>
              </a:rPr>
              <a:t>Transfeindlichkeit</a:t>
            </a:r>
            <a:r>
              <a:rPr lang="de-DE" sz="3600" i="1" dirty="0" smtClean="0">
                <a:solidFill>
                  <a:schemeClr val="dk1"/>
                </a:solidFill>
                <a:latin typeface="Roboto Slab"/>
                <a:ea typeface="Roboto Slab"/>
                <a:cs typeface="Roboto Slab"/>
                <a:sym typeface="Roboto Slab"/>
              </a:rPr>
              <a:t>!</a:t>
            </a:r>
            <a:endParaRP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3"/>
          <p:cNvSpPr txBox="1"/>
          <p:nvPr/>
        </p:nvSpPr>
        <p:spPr>
          <a:xfrm>
            <a:off x="461100" y="3001375"/>
            <a:ext cx="14073600" cy="646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3000"/>
          </a:p>
        </p:txBody>
      </p:sp>
      <p:sp>
        <p:nvSpPr>
          <p:cNvPr id="289" name="Google Shape;289;p43"/>
          <p:cNvSpPr txBox="1"/>
          <p:nvPr/>
        </p:nvSpPr>
        <p:spPr>
          <a:xfrm>
            <a:off x="4680450" y="986050"/>
            <a:ext cx="5759100" cy="1031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5500" b="1">
              <a:solidFill>
                <a:schemeClr val="dk1"/>
              </a:solidFill>
              <a:latin typeface="Roboto Slab"/>
              <a:ea typeface="Roboto Slab"/>
              <a:cs typeface="Roboto Slab"/>
              <a:sym typeface="Roboto Slab"/>
            </a:endParaRPr>
          </a:p>
        </p:txBody>
      </p:sp>
      <p:sp>
        <p:nvSpPr>
          <p:cNvPr id="290" name="Google Shape;290;p43"/>
          <p:cNvSpPr txBox="1"/>
          <p:nvPr/>
        </p:nvSpPr>
        <p:spPr>
          <a:xfrm>
            <a:off x="2041200" y="3412800"/>
            <a:ext cx="11782800" cy="2715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de-DE" sz="6090" dirty="0">
                <a:solidFill>
                  <a:schemeClr val="dk1"/>
                </a:solidFill>
                <a:latin typeface="Roboto Slab"/>
                <a:ea typeface="Roboto Slab"/>
                <a:cs typeface="Roboto Slab"/>
                <a:sym typeface="Roboto Slab"/>
              </a:rPr>
              <a:t>Wenn wir über </a:t>
            </a:r>
            <a:r>
              <a:rPr lang="de-DE" sz="6090" dirty="0" err="1">
                <a:solidFill>
                  <a:schemeClr val="dk1"/>
                </a:solidFill>
                <a:latin typeface="Roboto Slab"/>
                <a:ea typeface="Roboto Slab"/>
                <a:cs typeface="Roboto Slab"/>
                <a:sym typeface="Roboto Slab"/>
              </a:rPr>
              <a:t>Hate</a:t>
            </a:r>
            <a:r>
              <a:rPr lang="de-DE" sz="6090" dirty="0">
                <a:solidFill>
                  <a:schemeClr val="dk1"/>
                </a:solidFill>
                <a:latin typeface="Roboto Slab"/>
                <a:ea typeface="Roboto Slab"/>
                <a:cs typeface="Roboto Slab"/>
                <a:sym typeface="Roboto Slab"/>
              </a:rPr>
              <a:t> Speech sprechen, reden wir über </a:t>
            </a:r>
            <a:r>
              <a:rPr lang="de-DE" sz="6090" dirty="0">
                <a:solidFill>
                  <a:srgbClr val="FF00FF"/>
                </a:solidFill>
                <a:latin typeface="Roboto Slab"/>
                <a:ea typeface="Roboto Slab"/>
                <a:cs typeface="Roboto Slab"/>
                <a:sym typeface="Roboto Slab"/>
              </a:rPr>
              <a:t>diskriminierende Strukturen</a:t>
            </a:r>
            <a:endParaRPr dirty="0">
              <a:solidFill>
                <a:srgbClr val="FF00FF"/>
              </a:solidFill>
            </a:endParaRPr>
          </a:p>
        </p:txBody>
      </p:sp>
      <p:sp>
        <p:nvSpPr>
          <p:cNvPr id="291" name="Google Shape;291;p43"/>
          <p:cNvSpPr txBox="1"/>
          <p:nvPr/>
        </p:nvSpPr>
        <p:spPr>
          <a:xfrm>
            <a:off x="4704000" y="7523750"/>
            <a:ext cx="30000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2600">
                <a:solidFill>
                  <a:schemeClr val="dk1"/>
                </a:solidFill>
                <a:latin typeface="Calibri"/>
                <a:ea typeface="Calibri"/>
                <a:cs typeface="Calibri"/>
                <a:sym typeface="Calibri"/>
              </a:rPr>
              <a:t>Du möchtest mehr über den Begriff Diskriminierung wissen? </a:t>
            </a:r>
            <a:endParaRPr sz="2600">
              <a:solidFill>
                <a:schemeClr val="dk1"/>
              </a:solidFill>
              <a:latin typeface="Calibri"/>
              <a:ea typeface="Calibri"/>
              <a:cs typeface="Calibri"/>
              <a:sym typeface="Calibri"/>
            </a:endParaRPr>
          </a:p>
        </p:txBody>
      </p:sp>
      <p:pic>
        <p:nvPicPr>
          <p:cNvPr id="292" name="Google Shape;292;p43"/>
          <p:cNvPicPr preferRelativeResize="0"/>
          <p:nvPr/>
        </p:nvPicPr>
        <p:blipFill>
          <a:blip r:embed="rId3">
            <a:alphaModFix/>
          </a:blip>
          <a:stretch>
            <a:fillRect/>
          </a:stretch>
        </p:blipFill>
        <p:spPr>
          <a:xfrm>
            <a:off x="7892738" y="7723850"/>
            <a:ext cx="1369884" cy="138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body" idx="1"/>
          </p:nvPr>
        </p:nvSpPr>
        <p:spPr>
          <a:xfrm>
            <a:off x="762522" y="1617898"/>
            <a:ext cx="7482030" cy="7309126"/>
          </a:xfrm>
          <a:prstGeom prst="rect">
            <a:avLst/>
          </a:prstGeom>
        </p:spPr>
        <p:txBody>
          <a:bodyPr spcFirstLastPara="1" wrap="square" lIns="140550" tIns="70250" rIns="140550" bIns="70250" anchor="t" anchorCtr="0">
            <a:noAutofit/>
          </a:bodyPr>
          <a:lstStyle/>
          <a:p>
            <a:pPr marL="0" lvl="0" indent="0" algn="just" rtl="0">
              <a:lnSpc>
                <a:spcPct val="150000"/>
              </a:lnSpc>
              <a:spcBef>
                <a:spcPts val="1200"/>
              </a:spcBef>
              <a:spcAft>
                <a:spcPts val="0"/>
              </a:spcAft>
              <a:buSzPts val="1018"/>
              <a:buNone/>
            </a:pPr>
            <a:r>
              <a:rPr lang="de-DE" b="1" dirty="0">
                <a:latin typeface="Noto Sans" panose="020B0502040504020204" pitchFamily="34"/>
                <a:ea typeface="Noto Sans" panose="020B0502040504020204" pitchFamily="34"/>
                <a:cs typeface="Noto Sans" panose="020B0502040504020204" pitchFamily="34"/>
                <a:sym typeface="Roboto Slab"/>
              </a:rPr>
              <a:t>Schön, dass </a:t>
            </a:r>
            <a:r>
              <a:rPr lang="de-DE" b="1" dirty="0" smtClean="0">
                <a:latin typeface="Noto Sans" panose="020B0502040504020204" pitchFamily="34"/>
                <a:ea typeface="Noto Sans" panose="020B0502040504020204" pitchFamily="34"/>
                <a:cs typeface="Noto Sans" panose="020B0502040504020204" pitchFamily="34"/>
                <a:sym typeface="Roboto Slab"/>
              </a:rPr>
              <a:t>Ihr </a:t>
            </a:r>
            <a:r>
              <a:rPr lang="de-DE" b="1" dirty="0">
                <a:latin typeface="Noto Sans" panose="020B0502040504020204" pitchFamily="34"/>
                <a:ea typeface="Noto Sans" panose="020B0502040504020204" pitchFamily="34"/>
                <a:cs typeface="Noto Sans" panose="020B0502040504020204" pitchFamily="34"/>
                <a:sym typeface="Roboto Slab"/>
              </a:rPr>
              <a:t>da seid!</a:t>
            </a:r>
            <a:endParaRPr dirty="0">
              <a:latin typeface="Noto Sans" panose="020B0502040504020204" pitchFamily="34"/>
              <a:ea typeface="Noto Sans" panose="020B0502040504020204" pitchFamily="34"/>
              <a:cs typeface="Noto Sans" panose="020B0502040504020204" pitchFamily="34"/>
              <a:sym typeface="Roboto Slab"/>
            </a:endParaRPr>
          </a:p>
          <a:p>
            <a:pPr marL="0" lvl="0" indent="0" algn="just" rtl="0">
              <a:lnSpc>
                <a:spcPct val="150000"/>
              </a:lnSpc>
              <a:spcBef>
                <a:spcPts val="1200"/>
              </a:spcBef>
              <a:spcAft>
                <a:spcPts val="0"/>
              </a:spcAft>
              <a:buSzPts val="1018"/>
              <a:buNone/>
            </a:pPr>
            <a:r>
              <a:rPr lang="de-DE" sz="2400" dirty="0">
                <a:latin typeface="Noto Sans" panose="020B0502040504020204" pitchFamily="34"/>
                <a:ea typeface="Noto Sans" panose="020B0502040504020204" pitchFamily="34"/>
                <a:cs typeface="Noto Sans" panose="020B0502040504020204" pitchFamily="34"/>
                <a:sym typeface="Roboto Slab"/>
              </a:rPr>
              <a:t>Ihr werdet euch gleich durch den Gallery </a:t>
            </a:r>
            <a:r>
              <a:rPr lang="de-DE" sz="2400" dirty="0" err="1">
                <a:latin typeface="Noto Sans" panose="020B0502040504020204" pitchFamily="34"/>
                <a:ea typeface="Noto Sans" panose="020B0502040504020204" pitchFamily="34"/>
                <a:cs typeface="Noto Sans" panose="020B0502040504020204" pitchFamily="34"/>
                <a:sym typeface="Roboto Slab"/>
              </a:rPr>
              <a:t>Walk</a:t>
            </a:r>
            <a:r>
              <a:rPr lang="de-DE" sz="2400" dirty="0">
                <a:latin typeface="Noto Sans" panose="020B0502040504020204" pitchFamily="34"/>
                <a:ea typeface="Noto Sans" panose="020B0502040504020204" pitchFamily="34"/>
                <a:cs typeface="Noto Sans" panose="020B0502040504020204" pitchFamily="34"/>
                <a:sym typeface="Roboto Slab"/>
              </a:rPr>
              <a:t> bewegen und euch mit dem Thema “</a:t>
            </a:r>
            <a:r>
              <a:rPr lang="de-DE" sz="2400" dirty="0" err="1">
                <a:latin typeface="Noto Sans" panose="020B0502040504020204" pitchFamily="34"/>
                <a:ea typeface="Noto Sans" panose="020B0502040504020204" pitchFamily="34"/>
                <a:cs typeface="Noto Sans" panose="020B0502040504020204" pitchFamily="34"/>
                <a:sym typeface="Roboto Slab"/>
              </a:rPr>
              <a:t>Hate</a:t>
            </a:r>
            <a:r>
              <a:rPr lang="de-DE" sz="2400" dirty="0">
                <a:latin typeface="Noto Sans" panose="020B0502040504020204" pitchFamily="34"/>
                <a:ea typeface="Noto Sans" panose="020B0502040504020204" pitchFamily="34"/>
                <a:cs typeface="Noto Sans" panose="020B0502040504020204" pitchFamily="34"/>
                <a:sym typeface="Roboto Slab"/>
              </a:rPr>
              <a:t> Speech” beschäftigen. Dabei werdet </a:t>
            </a:r>
            <a:r>
              <a:rPr lang="de-DE" sz="2400" dirty="0" smtClean="0">
                <a:latin typeface="Noto Sans" panose="020B0502040504020204" pitchFamily="34"/>
                <a:ea typeface="Noto Sans" panose="020B0502040504020204" pitchFamily="34"/>
                <a:cs typeface="Noto Sans" panose="020B0502040504020204" pitchFamily="34"/>
                <a:sym typeface="Roboto Slab"/>
              </a:rPr>
              <a:t>Ihr </a:t>
            </a:r>
            <a:r>
              <a:rPr lang="de-DE" sz="2400" dirty="0">
                <a:latin typeface="Noto Sans" panose="020B0502040504020204" pitchFamily="34"/>
                <a:ea typeface="Noto Sans" panose="020B0502040504020204" pitchFamily="34"/>
                <a:cs typeface="Noto Sans" panose="020B0502040504020204" pitchFamily="34"/>
                <a:sym typeface="Roboto Slab"/>
              </a:rPr>
              <a:t>auch Beispiele von </a:t>
            </a:r>
            <a:r>
              <a:rPr lang="de-DE" sz="2400" dirty="0" err="1">
                <a:latin typeface="Noto Sans" panose="020B0502040504020204" pitchFamily="34"/>
                <a:ea typeface="Noto Sans" panose="020B0502040504020204" pitchFamily="34"/>
                <a:cs typeface="Noto Sans" panose="020B0502040504020204" pitchFamily="34"/>
                <a:sym typeface="Roboto Slab"/>
              </a:rPr>
              <a:t>Hassrede</a:t>
            </a:r>
            <a:r>
              <a:rPr lang="de-DE" sz="2400" dirty="0">
                <a:latin typeface="Noto Sans" panose="020B0502040504020204" pitchFamily="34"/>
                <a:ea typeface="Noto Sans" panose="020B0502040504020204" pitchFamily="34"/>
                <a:cs typeface="Noto Sans" panose="020B0502040504020204" pitchFamily="34"/>
                <a:sym typeface="Roboto Slab"/>
              </a:rPr>
              <a:t> sehen bzw. hören. </a:t>
            </a:r>
            <a:r>
              <a:rPr lang="de-DE" sz="2400" b="1" dirty="0">
                <a:latin typeface="Noto Sans" panose="020B0502040504020204" pitchFamily="34"/>
                <a:ea typeface="Noto Sans" panose="020B0502040504020204" pitchFamily="34"/>
                <a:cs typeface="Noto Sans" panose="020B0502040504020204" pitchFamily="34"/>
                <a:sym typeface="Roboto Slab"/>
              </a:rPr>
              <a:t>Wenn </a:t>
            </a:r>
            <a:r>
              <a:rPr lang="de-DE" sz="2400" b="1" dirty="0" smtClean="0">
                <a:latin typeface="Noto Sans" panose="020B0502040504020204" pitchFamily="34"/>
                <a:ea typeface="Noto Sans" panose="020B0502040504020204" pitchFamily="34"/>
                <a:cs typeface="Noto Sans" panose="020B0502040504020204" pitchFamily="34"/>
                <a:sym typeface="Roboto Slab"/>
              </a:rPr>
              <a:t>Ihr </a:t>
            </a:r>
            <a:r>
              <a:rPr lang="de-DE" sz="2400" b="1" dirty="0">
                <a:latin typeface="Noto Sans" panose="020B0502040504020204" pitchFamily="34"/>
                <a:ea typeface="Noto Sans" panose="020B0502040504020204" pitchFamily="34"/>
                <a:cs typeface="Noto Sans" panose="020B0502040504020204" pitchFamily="34"/>
                <a:sym typeface="Roboto Slab"/>
              </a:rPr>
              <a:t>E</a:t>
            </a:r>
            <a:r>
              <a:rPr lang="de-DE" sz="2400" b="1" dirty="0" smtClean="0">
                <a:latin typeface="Noto Sans" panose="020B0502040504020204" pitchFamily="34"/>
                <a:ea typeface="Noto Sans" panose="020B0502040504020204" pitchFamily="34"/>
                <a:cs typeface="Noto Sans" panose="020B0502040504020204" pitchFamily="34"/>
                <a:sym typeface="Roboto Slab"/>
              </a:rPr>
              <a:t>uch </a:t>
            </a:r>
            <a:r>
              <a:rPr lang="de-DE" sz="2400" b="1" dirty="0">
                <a:latin typeface="Noto Sans" panose="020B0502040504020204" pitchFamily="34"/>
                <a:ea typeface="Noto Sans" panose="020B0502040504020204" pitchFamily="34"/>
                <a:cs typeface="Noto Sans" panose="020B0502040504020204" pitchFamily="34"/>
                <a:sym typeface="Roboto Slab"/>
              </a:rPr>
              <a:t>mit dem Thema unwohl fühlt, könnt </a:t>
            </a:r>
            <a:r>
              <a:rPr lang="de-DE" sz="2400" b="1" dirty="0" smtClean="0">
                <a:latin typeface="Noto Sans" panose="020B0502040504020204" pitchFamily="34"/>
                <a:ea typeface="Noto Sans" panose="020B0502040504020204" pitchFamily="34"/>
                <a:cs typeface="Noto Sans" panose="020B0502040504020204" pitchFamily="34"/>
                <a:sym typeface="Roboto Slab"/>
              </a:rPr>
              <a:t>Ihr </a:t>
            </a:r>
            <a:r>
              <a:rPr lang="de-DE" sz="2400" b="1" dirty="0">
                <a:latin typeface="Noto Sans" panose="020B0502040504020204" pitchFamily="34"/>
                <a:ea typeface="Noto Sans" panose="020B0502040504020204" pitchFamily="34"/>
                <a:cs typeface="Noto Sans" panose="020B0502040504020204" pitchFamily="34"/>
                <a:sym typeface="Roboto Slab"/>
              </a:rPr>
              <a:t>uns immer ansprechen bzw. </a:t>
            </a:r>
            <a:r>
              <a:rPr lang="de-DE" sz="2400" b="1" dirty="0" smtClean="0">
                <a:latin typeface="Noto Sans" panose="020B0502040504020204" pitchFamily="34"/>
                <a:ea typeface="Noto Sans" panose="020B0502040504020204" pitchFamily="34"/>
                <a:cs typeface="Noto Sans" panose="020B0502040504020204" pitchFamily="34"/>
                <a:sym typeface="Roboto Slab"/>
              </a:rPr>
              <a:t>Euch auch ausklinken</a:t>
            </a:r>
            <a:r>
              <a:rPr lang="de-DE" sz="2400" b="1" dirty="0">
                <a:latin typeface="Noto Sans" panose="020B0502040504020204" pitchFamily="34"/>
                <a:ea typeface="Noto Sans" panose="020B0502040504020204" pitchFamily="34"/>
                <a:cs typeface="Noto Sans" panose="020B0502040504020204" pitchFamily="34"/>
                <a:sym typeface="Roboto Slab"/>
              </a:rPr>
              <a:t>.</a:t>
            </a:r>
            <a:r>
              <a:rPr lang="de-DE" sz="2400" dirty="0">
                <a:latin typeface="Noto Sans" panose="020B0502040504020204" pitchFamily="34"/>
                <a:ea typeface="Noto Sans" panose="020B0502040504020204" pitchFamily="34"/>
                <a:cs typeface="Noto Sans" panose="020B0502040504020204" pitchFamily="34"/>
                <a:sym typeface="Roboto Slab"/>
              </a:rPr>
              <a:t> </a:t>
            </a:r>
            <a:br>
              <a:rPr lang="de-DE" sz="2400" dirty="0">
                <a:latin typeface="Noto Sans" panose="020B0502040504020204" pitchFamily="34"/>
                <a:ea typeface="Noto Sans" panose="020B0502040504020204" pitchFamily="34"/>
                <a:cs typeface="Noto Sans" panose="020B0502040504020204" pitchFamily="34"/>
                <a:sym typeface="Roboto Slab"/>
              </a:rPr>
            </a:br>
            <a:r>
              <a:rPr lang="de-DE" sz="2400" dirty="0">
                <a:latin typeface="Noto Sans" panose="020B0502040504020204" pitchFamily="34"/>
                <a:ea typeface="Noto Sans" panose="020B0502040504020204" pitchFamily="34"/>
                <a:cs typeface="Noto Sans" panose="020B0502040504020204" pitchFamily="34"/>
                <a:sym typeface="Roboto Slab"/>
              </a:rPr>
              <a:t/>
            </a:r>
            <a:br>
              <a:rPr lang="de-DE" sz="2400" dirty="0">
                <a:latin typeface="Noto Sans" panose="020B0502040504020204" pitchFamily="34"/>
                <a:ea typeface="Noto Sans" panose="020B0502040504020204" pitchFamily="34"/>
                <a:cs typeface="Noto Sans" panose="020B0502040504020204" pitchFamily="34"/>
                <a:sym typeface="Roboto Slab"/>
              </a:rPr>
            </a:br>
            <a:r>
              <a:rPr lang="de-DE" sz="2400" b="1" dirty="0">
                <a:latin typeface="Noto Sans" panose="020B0502040504020204" pitchFamily="34"/>
                <a:ea typeface="Noto Sans" panose="020B0502040504020204" pitchFamily="34"/>
                <a:cs typeface="Noto Sans" panose="020B0502040504020204" pitchFamily="34"/>
                <a:sym typeface="Roboto Slab"/>
              </a:rPr>
              <a:t>Und keine Eile: Ihr werdet es nicht schaffen, euch alles genau anzuschauen. Das macht aber nichts! </a:t>
            </a:r>
            <a:r>
              <a:rPr lang="de-DE" sz="2400" dirty="0">
                <a:latin typeface="Noto Sans" panose="020B0502040504020204" pitchFamily="34"/>
                <a:ea typeface="Noto Sans" panose="020B0502040504020204" pitchFamily="34"/>
                <a:cs typeface="Noto Sans" panose="020B0502040504020204" pitchFamily="34"/>
                <a:sym typeface="Roboto Slab"/>
              </a:rPr>
              <a:t>Wenn </a:t>
            </a:r>
            <a:r>
              <a:rPr lang="de-DE" sz="2400" dirty="0" smtClean="0">
                <a:latin typeface="Noto Sans" panose="020B0502040504020204" pitchFamily="34"/>
                <a:ea typeface="Noto Sans" panose="020B0502040504020204" pitchFamily="34"/>
                <a:cs typeface="Noto Sans" panose="020B0502040504020204" pitchFamily="34"/>
                <a:sym typeface="Roboto Slab"/>
              </a:rPr>
              <a:t>Ihr </a:t>
            </a:r>
            <a:r>
              <a:rPr lang="de-DE" sz="2400" dirty="0">
                <a:latin typeface="Noto Sans" panose="020B0502040504020204" pitchFamily="34"/>
                <a:ea typeface="Noto Sans" panose="020B0502040504020204" pitchFamily="34"/>
                <a:cs typeface="Noto Sans" panose="020B0502040504020204" pitchFamily="34"/>
                <a:sym typeface="Roboto Slab"/>
              </a:rPr>
              <a:t>etwas besonders interessant findet, dann lasst </a:t>
            </a:r>
            <a:r>
              <a:rPr lang="de-DE" sz="2400" dirty="0">
                <a:latin typeface="Noto Sans" panose="020B0502040504020204" pitchFamily="34"/>
                <a:ea typeface="Noto Sans" panose="020B0502040504020204" pitchFamily="34"/>
                <a:cs typeface="Noto Sans" panose="020B0502040504020204" pitchFamily="34"/>
                <a:sym typeface="Roboto Slab"/>
              </a:rPr>
              <a:t>E</a:t>
            </a:r>
            <a:r>
              <a:rPr lang="de-DE" sz="2400" dirty="0" smtClean="0">
                <a:latin typeface="Noto Sans" panose="020B0502040504020204" pitchFamily="34"/>
                <a:ea typeface="Noto Sans" panose="020B0502040504020204" pitchFamily="34"/>
                <a:cs typeface="Noto Sans" panose="020B0502040504020204" pitchFamily="34"/>
                <a:sym typeface="Roboto Slab"/>
              </a:rPr>
              <a:t>uch </a:t>
            </a:r>
            <a:r>
              <a:rPr lang="de-DE" sz="2400" dirty="0">
                <a:latin typeface="Noto Sans" panose="020B0502040504020204" pitchFamily="34"/>
                <a:ea typeface="Noto Sans" panose="020B0502040504020204" pitchFamily="34"/>
                <a:cs typeface="Noto Sans" panose="020B0502040504020204" pitchFamily="34"/>
                <a:sym typeface="Roboto Slab"/>
              </a:rPr>
              <a:t>damit ruhig etwas Zeit</a:t>
            </a:r>
            <a:r>
              <a:rPr lang="de-DE" sz="2400" dirty="0" smtClean="0">
                <a:latin typeface="Noto Sans" panose="020B0502040504020204" pitchFamily="34"/>
                <a:ea typeface="Noto Sans" panose="020B0502040504020204" pitchFamily="34"/>
                <a:cs typeface="Noto Sans" panose="020B0502040504020204" pitchFamily="34"/>
                <a:sym typeface="Roboto Slab"/>
              </a:rPr>
              <a:t>.</a:t>
            </a:r>
            <a:endParaRPr sz="2400" dirty="0">
              <a:latin typeface="Noto Sans" panose="020B0502040504020204" pitchFamily="34"/>
              <a:ea typeface="Noto Sans" panose="020B0502040504020204" pitchFamily="34"/>
              <a:cs typeface="Noto Sans" panose="020B0502040504020204" pitchFamily="34"/>
              <a:sym typeface="Roboto Slab"/>
            </a:endParaRPr>
          </a:p>
        </p:txBody>
      </p:sp>
      <p:sp>
        <p:nvSpPr>
          <p:cNvPr id="167" name="Google Shape;167;p26"/>
          <p:cNvSpPr/>
          <p:nvPr/>
        </p:nvSpPr>
        <p:spPr>
          <a:xfrm>
            <a:off x="8884586" y="2967613"/>
            <a:ext cx="5501100" cy="3609900"/>
          </a:xfrm>
          <a:prstGeom prst="wedgeRoundRectCallout">
            <a:avLst>
              <a:gd name="adj1" fmla="val -20833"/>
              <a:gd name="adj2" fmla="val 62500"/>
              <a:gd name="adj3" fmla="val 0"/>
            </a:avLst>
          </a:prstGeom>
          <a:gradFill>
            <a:gsLst>
              <a:gs pos="0">
                <a:srgbClr val="E40078">
                  <a:alpha val="20784"/>
                </a:srgbClr>
              </a:gs>
              <a:gs pos="18000">
                <a:srgbClr val="E40078">
                  <a:alpha val="20784"/>
                </a:srgbClr>
              </a:gs>
              <a:gs pos="54000">
                <a:srgbClr val="ECB346">
                  <a:alpha val="52941"/>
                </a:srgbClr>
              </a:gs>
              <a:gs pos="83000">
                <a:srgbClr val="009FE1">
                  <a:alpha val="50980"/>
                </a:srgbClr>
              </a:gs>
              <a:gs pos="100000">
                <a:srgbClr val="009FE1">
                  <a:alpha val="50980"/>
                </a:srgbClr>
              </a:gs>
            </a:gsLst>
            <a:lin ang="13500032" scaled="0"/>
          </a:gradFill>
          <a:ln>
            <a:noFill/>
          </a:ln>
        </p:spPr>
        <p:txBody>
          <a:bodyPr spcFirstLastPara="1" wrap="square" lIns="140550" tIns="70250" rIns="140550" bIns="70250" anchor="ctr" anchorCtr="0">
            <a:noAutofit/>
          </a:bodyPr>
          <a:lstStyle/>
          <a:p>
            <a:pPr marL="0" marR="0" lvl="0" indent="0" algn="ctr" rtl="0">
              <a:spcBef>
                <a:spcPts val="0"/>
              </a:spcBef>
              <a:spcAft>
                <a:spcPts val="0"/>
              </a:spcAft>
              <a:buNone/>
            </a:pPr>
            <a:endParaRPr sz="3300">
              <a:solidFill>
                <a:schemeClr val="lt1"/>
              </a:solidFill>
              <a:latin typeface="Calibri"/>
              <a:ea typeface="Calibri"/>
              <a:cs typeface="Calibri"/>
              <a:sym typeface="Calibri"/>
            </a:endParaRPr>
          </a:p>
        </p:txBody>
      </p:sp>
      <p:sp>
        <p:nvSpPr>
          <p:cNvPr id="168" name="Google Shape;168;p26"/>
          <p:cNvSpPr txBox="1"/>
          <p:nvPr/>
        </p:nvSpPr>
        <p:spPr>
          <a:xfrm>
            <a:off x="9163714" y="3200863"/>
            <a:ext cx="4703100" cy="3143400"/>
          </a:xfrm>
          <a:prstGeom prst="rect">
            <a:avLst/>
          </a:prstGeom>
          <a:noFill/>
          <a:ln>
            <a:noFill/>
          </a:ln>
        </p:spPr>
        <p:txBody>
          <a:bodyPr spcFirstLastPara="1" wrap="square" lIns="140550" tIns="70250" rIns="140550" bIns="70250" anchor="t" anchorCtr="0">
            <a:spAutoFit/>
          </a:bodyPr>
          <a:lstStyle/>
          <a:p>
            <a:pPr marL="0" marR="0" lvl="0" indent="0" algn="l" rtl="0">
              <a:spcBef>
                <a:spcPts val="0"/>
              </a:spcBef>
              <a:spcAft>
                <a:spcPts val="0"/>
              </a:spcAft>
              <a:buNone/>
            </a:pPr>
            <a:r>
              <a:rPr lang="de-DE" sz="3900" dirty="0">
                <a:solidFill>
                  <a:schemeClr val="dk1"/>
                </a:solidFill>
                <a:latin typeface="Roboto Slab"/>
                <a:ea typeface="Roboto Slab"/>
                <a:cs typeface="Roboto Slab"/>
                <a:sym typeface="Roboto Slab"/>
              </a:rPr>
              <a:t>Um die anderen nicht zu stören, benutzt bitte für die Videos Kopfhörer!</a:t>
            </a:r>
            <a:endParaRPr sz="2900" dirty="0"/>
          </a:p>
        </p:txBody>
      </p:sp>
      <p:sp>
        <p:nvSpPr>
          <p:cNvPr id="169" name="Google Shape;169;p26"/>
          <p:cNvSpPr/>
          <p:nvPr/>
        </p:nvSpPr>
        <p:spPr>
          <a:xfrm>
            <a:off x="12358686" y="5110263"/>
            <a:ext cx="1807200" cy="1379400"/>
          </a:xfrm>
          <a:prstGeom prst="rect">
            <a:avLst/>
          </a:prstGeom>
          <a:noFill/>
          <a:ln>
            <a:noFill/>
          </a:ln>
        </p:spPr>
        <p:txBody>
          <a:bodyPr spcFirstLastPara="1" wrap="square" lIns="140550" tIns="70250" rIns="140550" bIns="70250" anchor="t" anchorCtr="0">
            <a:noAutofit/>
          </a:bodyPr>
          <a:lstStyle/>
          <a:p>
            <a:pPr marL="0" marR="0" lvl="0" indent="0" algn="l" rtl="0">
              <a:spcBef>
                <a:spcPts val="0"/>
              </a:spcBef>
              <a:spcAft>
                <a:spcPts val="0"/>
              </a:spcAft>
              <a:buNone/>
            </a:pPr>
            <a:r>
              <a:rPr lang="de-DE" sz="6700">
                <a:solidFill>
                  <a:schemeClr val="dk1"/>
                </a:solidFill>
                <a:latin typeface="Calibri"/>
                <a:ea typeface="Calibri"/>
                <a:cs typeface="Calibri"/>
                <a:sym typeface="Calibri"/>
              </a:rPr>
              <a:t>🎧</a:t>
            </a:r>
            <a:endParaRPr sz="6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4"/>
          <p:cNvPicPr preferRelativeResize="0"/>
          <p:nvPr/>
        </p:nvPicPr>
        <p:blipFill rotWithShape="1">
          <a:blip r:embed="rId3">
            <a:alphaModFix/>
          </a:blip>
          <a:srcRect/>
          <a:stretch/>
        </p:blipFill>
        <p:spPr>
          <a:xfrm>
            <a:off x="-19575" y="19575"/>
            <a:ext cx="15139574" cy="10692000"/>
          </a:xfrm>
          <a:prstGeom prst="rect">
            <a:avLst/>
          </a:prstGeom>
          <a:noFill/>
          <a:ln>
            <a:noFill/>
          </a:ln>
        </p:spPr>
      </p:pic>
      <p:sp>
        <p:nvSpPr>
          <p:cNvPr id="298" name="Google Shape;298;p44"/>
          <p:cNvSpPr txBox="1">
            <a:spLocks noGrp="1"/>
          </p:cNvSpPr>
          <p:nvPr>
            <p:ph type="title"/>
          </p:nvPr>
        </p:nvSpPr>
        <p:spPr>
          <a:xfrm>
            <a:off x="945125" y="1121325"/>
            <a:ext cx="14204400" cy="1203000"/>
          </a:xfrm>
          <a:prstGeom prst="rect">
            <a:avLst/>
          </a:prstGeom>
        </p:spPr>
        <p:txBody>
          <a:bodyPr spcFirstLastPara="1" wrap="square" lIns="140550" tIns="70250" rIns="140550" bIns="70250" anchor="ctr" anchorCtr="0">
            <a:noAutofit/>
          </a:bodyPr>
          <a:lstStyle/>
          <a:p>
            <a:pPr marL="0" lvl="0" indent="0" algn="l" rtl="0">
              <a:lnSpc>
                <a:spcPct val="115000"/>
              </a:lnSpc>
              <a:spcBef>
                <a:spcPts val="1800"/>
              </a:spcBef>
              <a:spcAft>
                <a:spcPts val="1800"/>
              </a:spcAft>
              <a:buClr>
                <a:schemeClr val="dk1"/>
              </a:buClr>
              <a:buSzPts val="1700"/>
              <a:buFont typeface="Arial"/>
              <a:buNone/>
            </a:pPr>
            <a:r>
              <a:rPr lang="de-DE" sz="4400" b="1" dirty="0" err="1">
                <a:solidFill>
                  <a:srgbClr val="1A1A1A"/>
                </a:solidFill>
                <a:latin typeface="Roboto Slab"/>
                <a:ea typeface="Roboto Slab"/>
                <a:cs typeface="Roboto Slab"/>
                <a:sym typeface="Roboto Slab"/>
              </a:rPr>
              <a:t>Hassrede</a:t>
            </a:r>
            <a:r>
              <a:rPr lang="de-DE" sz="4400" b="1" dirty="0">
                <a:solidFill>
                  <a:srgbClr val="1A1A1A"/>
                </a:solidFill>
                <a:latin typeface="Roboto Slab"/>
                <a:ea typeface="Roboto Slab"/>
                <a:cs typeface="Roboto Slab"/>
                <a:sym typeface="Roboto Slab"/>
              </a:rPr>
              <a:t> - eine Gefahr für die Demokratie? </a:t>
            </a:r>
            <a:endParaRPr sz="4800" dirty="0">
              <a:latin typeface="Roboto Slab"/>
              <a:ea typeface="Roboto Slab"/>
              <a:cs typeface="Roboto Slab"/>
              <a:sym typeface="Roboto Slab"/>
            </a:endParaRPr>
          </a:p>
        </p:txBody>
      </p:sp>
      <p:sp>
        <p:nvSpPr>
          <p:cNvPr id="299" name="Google Shape;299;p44"/>
          <p:cNvSpPr txBox="1"/>
          <p:nvPr/>
        </p:nvSpPr>
        <p:spPr>
          <a:xfrm>
            <a:off x="9768348" y="3771978"/>
            <a:ext cx="3720600" cy="541200"/>
          </a:xfrm>
          <a:prstGeom prst="rect">
            <a:avLst/>
          </a:prstGeom>
          <a:noFill/>
          <a:ln>
            <a:noFill/>
          </a:ln>
        </p:spPr>
        <p:txBody>
          <a:bodyPr spcFirstLastPara="1" wrap="square" lIns="138450" tIns="138450" rIns="138450" bIns="138450" anchor="t" anchorCtr="0">
            <a:spAutoFit/>
          </a:bodyPr>
          <a:lstStyle/>
          <a:p>
            <a:pPr marL="0" lvl="0" indent="0" algn="l" rtl="0">
              <a:lnSpc>
                <a:spcPct val="115000"/>
              </a:lnSpc>
              <a:spcBef>
                <a:spcPts val="1800"/>
              </a:spcBef>
              <a:spcAft>
                <a:spcPts val="1800"/>
              </a:spcAft>
              <a:buNone/>
            </a:pPr>
            <a:endParaRPr sz="1700" u="sng">
              <a:solidFill>
                <a:schemeClr val="hlink"/>
              </a:solidFill>
            </a:endParaRPr>
          </a:p>
        </p:txBody>
      </p:sp>
      <p:sp>
        <p:nvSpPr>
          <p:cNvPr id="300" name="Google Shape;300;p44"/>
          <p:cNvSpPr txBox="1">
            <a:spLocks noGrp="1"/>
          </p:cNvSpPr>
          <p:nvPr>
            <p:ph type="body" idx="1"/>
          </p:nvPr>
        </p:nvSpPr>
        <p:spPr>
          <a:xfrm>
            <a:off x="945125" y="2524650"/>
            <a:ext cx="6426000" cy="6783600"/>
          </a:xfrm>
          <a:prstGeom prst="rect">
            <a:avLst/>
          </a:prstGeom>
        </p:spPr>
        <p:txBody>
          <a:bodyPr spcFirstLastPara="1" wrap="square" lIns="140550" tIns="70250" rIns="140550" bIns="70250" anchor="t" anchorCtr="0">
            <a:noAutofit/>
          </a:bodyPr>
          <a:lstStyle/>
          <a:p>
            <a:pPr marL="0" lvl="0" indent="0" algn="l" rtl="0">
              <a:spcBef>
                <a:spcPts val="813"/>
              </a:spcBef>
              <a:spcAft>
                <a:spcPts val="0"/>
              </a:spcAft>
              <a:buNone/>
            </a:pPr>
            <a:endParaRPr sz="3600" b="1" dirty="0">
              <a:latin typeface="Noto Sans" panose="020B0502040504020204" pitchFamily="34"/>
              <a:ea typeface="Noto Sans" panose="020B0502040504020204" pitchFamily="34"/>
              <a:cs typeface="Noto Sans" panose="020B0502040504020204" pitchFamily="34"/>
              <a:sym typeface="Roboto Slab"/>
            </a:endParaRPr>
          </a:p>
          <a:p>
            <a:pPr marL="0" lvl="0" indent="0" algn="l" rtl="0">
              <a:lnSpc>
                <a:spcPct val="100000"/>
              </a:lnSpc>
              <a:spcBef>
                <a:spcPts val="0"/>
              </a:spcBef>
              <a:spcAft>
                <a:spcPts val="0"/>
              </a:spcAft>
              <a:buNone/>
            </a:pPr>
            <a:r>
              <a:rPr lang="de-DE" sz="3600" dirty="0">
                <a:latin typeface="Noto Sans" panose="020B0502040504020204" pitchFamily="34"/>
                <a:ea typeface="Noto Sans" panose="020B0502040504020204" pitchFamily="34"/>
                <a:cs typeface="Noto Sans" panose="020B0502040504020204" pitchFamily="34"/>
                <a:sym typeface="Roboto Slab"/>
              </a:rPr>
              <a:t>Wir haben bereits einen ersten Eindruck davon bekommen, was man unter </a:t>
            </a:r>
            <a:r>
              <a:rPr lang="de-DE" sz="3600" dirty="0" err="1">
                <a:latin typeface="Noto Sans" panose="020B0502040504020204" pitchFamily="34"/>
                <a:ea typeface="Noto Sans" panose="020B0502040504020204" pitchFamily="34"/>
                <a:cs typeface="Noto Sans" panose="020B0502040504020204" pitchFamily="34"/>
                <a:sym typeface="Roboto Slab"/>
              </a:rPr>
              <a:t>Hate</a:t>
            </a:r>
            <a:r>
              <a:rPr lang="de-DE" sz="3600" dirty="0">
                <a:latin typeface="Noto Sans" panose="020B0502040504020204" pitchFamily="34"/>
                <a:ea typeface="Noto Sans" panose="020B0502040504020204" pitchFamily="34"/>
                <a:cs typeface="Noto Sans" panose="020B0502040504020204" pitchFamily="34"/>
                <a:sym typeface="Roboto Slab"/>
              </a:rPr>
              <a:t> Speech versteht. </a:t>
            </a:r>
            <a:endParaRPr sz="3600" dirty="0">
              <a:latin typeface="Noto Sans" panose="020B0502040504020204" pitchFamily="34"/>
              <a:ea typeface="Noto Sans" panose="020B0502040504020204" pitchFamily="34"/>
              <a:cs typeface="Noto Sans" panose="020B0502040504020204" pitchFamily="34"/>
              <a:sym typeface="Roboto Slab"/>
            </a:endParaRPr>
          </a:p>
          <a:p>
            <a:pPr marL="0" lvl="0" indent="0" algn="l" rtl="0">
              <a:lnSpc>
                <a:spcPct val="100000"/>
              </a:lnSpc>
              <a:spcBef>
                <a:spcPts val="0"/>
              </a:spcBef>
              <a:spcAft>
                <a:spcPts val="0"/>
              </a:spcAft>
              <a:buNone/>
            </a:pPr>
            <a:endParaRPr sz="3600" dirty="0">
              <a:latin typeface="Noto Sans" panose="020B0502040504020204" pitchFamily="34"/>
              <a:ea typeface="Noto Sans" panose="020B0502040504020204" pitchFamily="34"/>
              <a:cs typeface="Noto Sans" panose="020B0502040504020204" pitchFamily="34"/>
              <a:sym typeface="Roboto Slab"/>
            </a:endParaRPr>
          </a:p>
          <a:p>
            <a:pPr marL="0" lvl="0" indent="0" algn="l" rtl="0">
              <a:lnSpc>
                <a:spcPct val="100000"/>
              </a:lnSpc>
              <a:spcBef>
                <a:spcPts val="0"/>
              </a:spcBef>
              <a:spcAft>
                <a:spcPts val="0"/>
              </a:spcAft>
              <a:buNone/>
            </a:pPr>
            <a:r>
              <a:rPr lang="de-DE" sz="3600" dirty="0">
                <a:latin typeface="Noto Sans" panose="020B0502040504020204" pitchFamily="34"/>
                <a:ea typeface="Noto Sans" panose="020B0502040504020204" pitchFamily="34"/>
                <a:cs typeface="Noto Sans" panose="020B0502040504020204" pitchFamily="34"/>
                <a:sym typeface="Roboto Slab"/>
              </a:rPr>
              <a:t>Doch welche Konsequenzen hat </a:t>
            </a:r>
            <a:r>
              <a:rPr lang="de-DE" sz="3600" dirty="0" err="1">
                <a:latin typeface="Noto Sans" panose="020B0502040504020204" pitchFamily="34"/>
                <a:ea typeface="Noto Sans" panose="020B0502040504020204" pitchFamily="34"/>
                <a:cs typeface="Noto Sans" panose="020B0502040504020204" pitchFamily="34"/>
                <a:sym typeface="Roboto Slab"/>
              </a:rPr>
              <a:t>Hate</a:t>
            </a:r>
            <a:r>
              <a:rPr lang="de-DE" sz="3600" dirty="0">
                <a:latin typeface="Noto Sans" panose="020B0502040504020204" pitchFamily="34"/>
                <a:ea typeface="Noto Sans" panose="020B0502040504020204" pitchFamily="34"/>
                <a:cs typeface="Noto Sans" panose="020B0502040504020204" pitchFamily="34"/>
                <a:sym typeface="Roboto Slab"/>
              </a:rPr>
              <a:t> Speech eigentlich für unsere Gesellschaft und Demokratie?</a:t>
            </a:r>
            <a:endParaRPr sz="3600" dirty="0">
              <a:latin typeface="Noto Sans" panose="020B0502040504020204" pitchFamily="34"/>
              <a:ea typeface="Noto Sans" panose="020B0502040504020204" pitchFamily="34"/>
              <a:cs typeface="Noto Sans" panose="020B0502040504020204" pitchFamily="34"/>
              <a:sym typeface="Roboto Slab"/>
            </a:endParaRPr>
          </a:p>
          <a:p>
            <a:pPr marL="0" lvl="0" indent="0" algn="l" rtl="0">
              <a:lnSpc>
                <a:spcPct val="115000"/>
              </a:lnSpc>
              <a:spcBef>
                <a:spcPts val="813"/>
              </a:spcBef>
              <a:spcAft>
                <a:spcPts val="0"/>
              </a:spcAft>
              <a:buNone/>
            </a:pPr>
            <a:endParaRPr sz="3600" dirty="0">
              <a:latin typeface="Noto Sans" panose="020B0502040504020204" pitchFamily="34"/>
              <a:ea typeface="Noto Sans" panose="020B0502040504020204" pitchFamily="34"/>
              <a:cs typeface="Noto Sans" panose="020B0502040504020204" pitchFamily="34"/>
              <a:sym typeface="Roboto Slab"/>
            </a:endParaRPr>
          </a:p>
        </p:txBody>
      </p:sp>
      <p:cxnSp>
        <p:nvCxnSpPr>
          <p:cNvPr id="301" name="Google Shape;301;p44"/>
          <p:cNvCxnSpPr/>
          <p:nvPr/>
        </p:nvCxnSpPr>
        <p:spPr>
          <a:xfrm>
            <a:off x="7549195" y="2583816"/>
            <a:ext cx="21600" cy="6987000"/>
          </a:xfrm>
          <a:prstGeom prst="straightConnector1">
            <a:avLst/>
          </a:prstGeom>
          <a:noFill/>
          <a:ln w="38100" cap="flat" cmpd="sng">
            <a:solidFill>
              <a:schemeClr val="dk2"/>
            </a:solidFill>
            <a:prstDash val="solid"/>
            <a:round/>
            <a:headEnd type="none" w="med" len="med"/>
            <a:tailEnd type="none" w="med" len="med"/>
          </a:ln>
        </p:spPr>
      </p:cxnSp>
      <p:sp>
        <p:nvSpPr>
          <p:cNvPr id="302" name="Google Shape;302;p44"/>
          <p:cNvSpPr txBox="1"/>
          <p:nvPr/>
        </p:nvSpPr>
        <p:spPr>
          <a:xfrm>
            <a:off x="7748865" y="2583816"/>
            <a:ext cx="6633562"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3600" dirty="0">
                <a:solidFill>
                  <a:schemeClr val="dk1"/>
                </a:solidFill>
                <a:latin typeface="Noto Sans" panose="020B0502040504020204" pitchFamily="34"/>
                <a:ea typeface="Noto Sans" panose="020B0502040504020204" pitchFamily="34"/>
                <a:cs typeface="Noto Sans" panose="020B0502040504020204" pitchFamily="34"/>
                <a:sym typeface="Roboto Slab"/>
              </a:rPr>
              <a:t>Sammelt </a:t>
            </a:r>
            <a:r>
              <a:rPr lang="de-DE" sz="3600"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Eure </a:t>
            </a:r>
            <a:r>
              <a:rPr lang="de-DE" sz="3600" dirty="0">
                <a:solidFill>
                  <a:schemeClr val="dk1"/>
                </a:solidFill>
                <a:latin typeface="Noto Sans" panose="020B0502040504020204" pitchFamily="34"/>
                <a:ea typeface="Noto Sans" panose="020B0502040504020204" pitchFamily="34"/>
                <a:cs typeface="Noto Sans" panose="020B0502040504020204" pitchFamily="34"/>
                <a:sym typeface="Roboto Slab"/>
              </a:rPr>
              <a:t>Gedanken hier:</a:t>
            </a:r>
            <a:endParaRPr sz="3600"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45"/>
          <p:cNvPicPr preferRelativeResize="0"/>
          <p:nvPr/>
        </p:nvPicPr>
        <p:blipFill rotWithShape="1">
          <a:blip r:embed="rId3">
            <a:alphaModFix/>
          </a:blip>
          <a:srcRect/>
          <a:stretch/>
        </p:blipFill>
        <p:spPr>
          <a:xfrm>
            <a:off x="-19575" y="19575"/>
            <a:ext cx="15139574" cy="10692000"/>
          </a:xfrm>
          <a:prstGeom prst="rect">
            <a:avLst/>
          </a:prstGeom>
          <a:noFill/>
          <a:ln>
            <a:noFill/>
          </a:ln>
        </p:spPr>
      </p:pic>
      <p:sp>
        <p:nvSpPr>
          <p:cNvPr id="308" name="Google Shape;308;p45"/>
          <p:cNvSpPr txBox="1">
            <a:spLocks noGrp="1"/>
          </p:cNvSpPr>
          <p:nvPr>
            <p:ph type="title"/>
          </p:nvPr>
        </p:nvSpPr>
        <p:spPr>
          <a:xfrm>
            <a:off x="1256562" y="924565"/>
            <a:ext cx="12831398" cy="3318519"/>
          </a:xfrm>
          <a:prstGeom prst="rect">
            <a:avLst/>
          </a:prstGeom>
        </p:spPr>
        <p:txBody>
          <a:bodyPr spcFirstLastPara="1" wrap="square" lIns="140550" tIns="70250" rIns="140550" bIns="70250" anchor="ctr" anchorCtr="0">
            <a:noAutofit/>
          </a:bodyPr>
          <a:lstStyle/>
          <a:p>
            <a:pPr marL="0" lvl="0" indent="0" algn="l" rtl="0">
              <a:lnSpc>
                <a:spcPct val="115000"/>
              </a:lnSpc>
              <a:spcBef>
                <a:spcPts val="1800"/>
              </a:spcBef>
              <a:spcAft>
                <a:spcPts val="1800"/>
              </a:spcAft>
              <a:buClr>
                <a:schemeClr val="dk1"/>
              </a:buClr>
              <a:buSzPts val="1700"/>
              <a:buFont typeface="Arial"/>
              <a:buNone/>
            </a:pPr>
            <a:r>
              <a:rPr lang="de-DE" b="1" dirty="0">
                <a:solidFill>
                  <a:srgbClr val="1A1A1A"/>
                </a:solidFill>
                <a:latin typeface="Roboto Slab"/>
                <a:ea typeface="Roboto Slab"/>
                <a:cs typeface="Roboto Slab"/>
                <a:sym typeface="Roboto Slab"/>
              </a:rPr>
              <a:t>Schreibe bitte 2-3 Dinge auf, die </a:t>
            </a:r>
            <a:r>
              <a:rPr lang="de-DE" b="1" dirty="0" smtClean="0">
                <a:solidFill>
                  <a:srgbClr val="1A1A1A"/>
                </a:solidFill>
                <a:latin typeface="Roboto Slab"/>
                <a:ea typeface="Roboto Slab"/>
                <a:cs typeface="Roboto Slab"/>
                <a:sym typeface="Roboto Slab"/>
              </a:rPr>
              <a:t>Dir </a:t>
            </a:r>
            <a:r>
              <a:rPr lang="de-DE" b="1" dirty="0">
                <a:solidFill>
                  <a:srgbClr val="1A1A1A"/>
                </a:solidFill>
                <a:latin typeface="Roboto Slab"/>
                <a:ea typeface="Roboto Slab"/>
                <a:cs typeface="Roboto Slab"/>
                <a:sym typeface="Roboto Slab"/>
              </a:rPr>
              <a:t>spontan zum Begriff “Demokratie” einfallen… </a:t>
            </a:r>
            <a:endParaRPr sz="6400" dirty="0">
              <a:latin typeface="Roboto Slab"/>
              <a:ea typeface="Roboto Slab"/>
              <a:cs typeface="Roboto Slab"/>
              <a:sym typeface="Roboto Slab"/>
            </a:endParaRPr>
          </a:p>
        </p:txBody>
      </p:sp>
      <p:sp>
        <p:nvSpPr>
          <p:cNvPr id="310" name="Google Shape;310;p45"/>
          <p:cNvSpPr txBox="1"/>
          <p:nvPr/>
        </p:nvSpPr>
        <p:spPr>
          <a:xfrm>
            <a:off x="9768350" y="258382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Roboto Slab"/>
              <a:ea typeface="Roboto Slab"/>
              <a:cs typeface="Roboto Slab"/>
              <a:sym typeface="Roboto Slab"/>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315"/>
        <p:cNvGrpSpPr/>
        <p:nvPr/>
      </p:nvGrpSpPr>
      <p:grpSpPr>
        <a:xfrm>
          <a:off x="0" y="0"/>
          <a:ext cx="0" cy="0"/>
          <a:chOff x="0" y="0"/>
          <a:chExt cx="0" cy="0"/>
        </a:xfrm>
      </p:grpSpPr>
      <p:sp>
        <p:nvSpPr>
          <p:cNvPr id="317" name="Google Shape;317;p46"/>
          <p:cNvSpPr txBox="1">
            <a:spLocks noGrp="1"/>
          </p:cNvSpPr>
          <p:nvPr>
            <p:ph type="body" idx="1"/>
          </p:nvPr>
        </p:nvSpPr>
        <p:spPr>
          <a:xfrm>
            <a:off x="916295" y="1917089"/>
            <a:ext cx="6908400" cy="7950214"/>
          </a:xfrm>
          <a:prstGeom prst="rect">
            <a:avLst/>
          </a:prstGeom>
        </p:spPr>
        <p:txBody>
          <a:bodyPr spcFirstLastPara="1" wrap="square" lIns="140550" tIns="70250" rIns="140550" bIns="70250" anchor="t" anchorCtr="0">
            <a:noAutofit/>
          </a:bodyPr>
          <a:lstStyle/>
          <a:p>
            <a:pPr marL="0" lvl="0" indent="0" algn="l" rtl="0">
              <a:spcBef>
                <a:spcPts val="813"/>
              </a:spcBef>
              <a:spcAft>
                <a:spcPts val="0"/>
              </a:spcAft>
              <a:buNone/>
            </a:pPr>
            <a:endParaRPr sz="3000" b="1" dirty="0">
              <a:latin typeface="Noto Sans" panose="020B0502040504020204" pitchFamily="34"/>
              <a:ea typeface="Noto Sans" panose="020B0502040504020204" pitchFamily="34"/>
              <a:cs typeface="Noto Sans" panose="020B0502040504020204" pitchFamily="34"/>
              <a:sym typeface="Roboto Slab"/>
            </a:endParaRPr>
          </a:p>
          <a:p>
            <a:pPr marL="185737" lvl="0" indent="-249237" algn="l" rtl="0">
              <a:lnSpc>
                <a:spcPct val="115000"/>
              </a:lnSpc>
              <a:spcBef>
                <a:spcPts val="813"/>
              </a:spcBef>
              <a:spcAft>
                <a:spcPts val="0"/>
              </a:spcAft>
              <a:buSzPts val="3200"/>
              <a:buFont typeface="Roboto Slab"/>
              <a:buChar char="•"/>
            </a:pPr>
            <a:r>
              <a:rPr lang="de-DE" sz="3000" dirty="0">
                <a:latin typeface="Noto Sans" panose="020B0502040504020204" pitchFamily="34"/>
                <a:ea typeface="Noto Sans" panose="020B0502040504020204" pitchFamily="34"/>
                <a:cs typeface="Noto Sans" panose="020B0502040504020204" pitchFamily="34"/>
                <a:sym typeface="Roboto Slab"/>
              </a:rPr>
              <a:t>Scanne den QR-Code oder folge dem Link. Ordne die Elemente jeweils der Demokratie oder Diktatur zu, indem du sie ins entsprechende Feld schiebst. </a:t>
            </a:r>
            <a:br>
              <a:rPr lang="de-DE" sz="3000" dirty="0">
                <a:latin typeface="Noto Sans" panose="020B0502040504020204" pitchFamily="34"/>
                <a:ea typeface="Noto Sans" panose="020B0502040504020204" pitchFamily="34"/>
                <a:cs typeface="Noto Sans" panose="020B0502040504020204" pitchFamily="34"/>
                <a:sym typeface="Roboto Slab"/>
              </a:rPr>
            </a:br>
            <a:endParaRPr sz="3000" dirty="0">
              <a:latin typeface="Noto Sans" panose="020B0502040504020204" pitchFamily="34"/>
              <a:ea typeface="Noto Sans" panose="020B0502040504020204" pitchFamily="34"/>
              <a:cs typeface="Noto Sans" panose="020B0502040504020204" pitchFamily="34"/>
              <a:sym typeface="Roboto Slab"/>
            </a:endParaRPr>
          </a:p>
          <a:p>
            <a:pPr marL="185737" lvl="0" indent="-249237" algn="l" rtl="0">
              <a:lnSpc>
                <a:spcPct val="115000"/>
              </a:lnSpc>
              <a:spcBef>
                <a:spcPts val="813"/>
              </a:spcBef>
              <a:spcAft>
                <a:spcPts val="0"/>
              </a:spcAft>
              <a:buSzPts val="3200"/>
              <a:buFont typeface="Roboto Slab"/>
              <a:buChar char="•"/>
            </a:pPr>
            <a:r>
              <a:rPr lang="de-DE" sz="3000" dirty="0">
                <a:latin typeface="Noto Sans" panose="020B0502040504020204" pitchFamily="34"/>
                <a:ea typeface="Noto Sans" panose="020B0502040504020204" pitchFamily="34"/>
                <a:cs typeface="Noto Sans" panose="020B0502040504020204" pitchFamily="34"/>
                <a:sym typeface="Roboto Slab"/>
              </a:rPr>
              <a:t>Mit dem blauen Häkchen unten rechts kannst du nachprüfen, ob du die Elemente richtig zugeordnet hast.</a:t>
            </a:r>
            <a:br>
              <a:rPr lang="de-DE" sz="3000" dirty="0">
                <a:latin typeface="Noto Sans" panose="020B0502040504020204" pitchFamily="34"/>
                <a:ea typeface="Noto Sans" panose="020B0502040504020204" pitchFamily="34"/>
                <a:cs typeface="Noto Sans" panose="020B0502040504020204" pitchFamily="34"/>
                <a:sym typeface="Roboto Slab"/>
              </a:rPr>
            </a:br>
            <a:endParaRPr sz="3000" dirty="0">
              <a:latin typeface="Noto Sans" panose="020B0502040504020204" pitchFamily="34"/>
              <a:ea typeface="Noto Sans" panose="020B0502040504020204" pitchFamily="34"/>
              <a:cs typeface="Noto Sans" panose="020B0502040504020204" pitchFamily="34"/>
              <a:sym typeface="Roboto Slab"/>
            </a:endParaRPr>
          </a:p>
          <a:p>
            <a:pPr marL="185737" lvl="0" indent="-254000" algn="l" rtl="0">
              <a:lnSpc>
                <a:spcPct val="115000"/>
              </a:lnSpc>
              <a:spcBef>
                <a:spcPts val="813"/>
              </a:spcBef>
              <a:spcAft>
                <a:spcPts val="0"/>
              </a:spcAft>
              <a:buSzPts val="3275"/>
              <a:buFont typeface="Roboto Slab"/>
              <a:buChar char="•"/>
            </a:pPr>
            <a:r>
              <a:rPr lang="de-DE" sz="3000" dirty="0">
                <a:latin typeface="Noto Sans" panose="020B0502040504020204" pitchFamily="34"/>
                <a:ea typeface="Noto Sans" panose="020B0502040504020204" pitchFamily="34"/>
                <a:cs typeface="Noto Sans" panose="020B0502040504020204" pitchFamily="34"/>
                <a:sym typeface="Roboto Slab"/>
              </a:rPr>
              <a:t>Wenn dir Begriffe unklar sind, schaue auf die Begriffsliste.</a:t>
            </a:r>
            <a:endParaRPr sz="3000" dirty="0">
              <a:latin typeface="Noto Sans" panose="020B0502040504020204" pitchFamily="34"/>
              <a:ea typeface="Noto Sans" panose="020B0502040504020204" pitchFamily="34"/>
              <a:cs typeface="Noto Sans" panose="020B0502040504020204" pitchFamily="34"/>
              <a:sym typeface="Roboto Slab"/>
            </a:endParaRPr>
          </a:p>
        </p:txBody>
      </p:sp>
      <p:sp>
        <p:nvSpPr>
          <p:cNvPr id="318" name="Google Shape;318;p46"/>
          <p:cNvSpPr txBox="1"/>
          <p:nvPr/>
        </p:nvSpPr>
        <p:spPr>
          <a:xfrm>
            <a:off x="9768348" y="3771978"/>
            <a:ext cx="3720600" cy="541200"/>
          </a:xfrm>
          <a:prstGeom prst="rect">
            <a:avLst/>
          </a:prstGeom>
          <a:noFill/>
          <a:ln>
            <a:noFill/>
          </a:ln>
        </p:spPr>
        <p:txBody>
          <a:bodyPr spcFirstLastPara="1" wrap="square" lIns="138450" tIns="138450" rIns="138450" bIns="138450" anchor="t" anchorCtr="0">
            <a:spAutoFit/>
          </a:bodyPr>
          <a:lstStyle/>
          <a:p>
            <a:pPr marL="0" lvl="0" indent="0" algn="l" rtl="0">
              <a:lnSpc>
                <a:spcPct val="115000"/>
              </a:lnSpc>
              <a:spcBef>
                <a:spcPts val="1800"/>
              </a:spcBef>
              <a:spcAft>
                <a:spcPts val="1800"/>
              </a:spcAft>
              <a:buNone/>
            </a:pPr>
            <a:endParaRPr sz="1700" u="sng">
              <a:solidFill>
                <a:schemeClr val="hlink"/>
              </a:solidFill>
            </a:endParaRPr>
          </a:p>
        </p:txBody>
      </p:sp>
      <p:cxnSp>
        <p:nvCxnSpPr>
          <p:cNvPr id="319" name="Google Shape;319;p46"/>
          <p:cNvCxnSpPr/>
          <p:nvPr/>
        </p:nvCxnSpPr>
        <p:spPr>
          <a:xfrm>
            <a:off x="7803095" y="2744541"/>
            <a:ext cx="21600" cy="6987000"/>
          </a:xfrm>
          <a:prstGeom prst="straightConnector1">
            <a:avLst/>
          </a:prstGeom>
          <a:noFill/>
          <a:ln w="38100" cap="flat" cmpd="sng">
            <a:solidFill>
              <a:schemeClr val="dk2"/>
            </a:solidFill>
            <a:prstDash val="solid"/>
            <a:round/>
            <a:headEnd type="none" w="med" len="med"/>
            <a:tailEnd type="none" w="med" len="med"/>
          </a:ln>
        </p:spPr>
      </p:cxnSp>
      <p:pic>
        <p:nvPicPr>
          <p:cNvPr id="320" name="Google Shape;320;p46"/>
          <p:cNvPicPr preferRelativeResize="0"/>
          <p:nvPr/>
        </p:nvPicPr>
        <p:blipFill>
          <a:blip r:embed="rId3">
            <a:alphaModFix/>
          </a:blip>
          <a:stretch>
            <a:fillRect/>
          </a:stretch>
        </p:blipFill>
        <p:spPr>
          <a:xfrm>
            <a:off x="8969524" y="3184546"/>
            <a:ext cx="5318250" cy="5415300"/>
          </a:xfrm>
          <a:prstGeom prst="rect">
            <a:avLst/>
          </a:prstGeom>
          <a:noFill/>
          <a:ln>
            <a:noFill/>
          </a:ln>
        </p:spPr>
      </p:pic>
      <p:sp>
        <p:nvSpPr>
          <p:cNvPr id="8" name="Google Shape;180;p28"/>
          <p:cNvSpPr txBox="1">
            <a:spLocks noGrp="1"/>
          </p:cNvSpPr>
          <p:nvPr>
            <p:ph type="title"/>
          </p:nvPr>
        </p:nvSpPr>
        <p:spPr>
          <a:xfrm>
            <a:off x="670052" y="1143485"/>
            <a:ext cx="13861125" cy="1203000"/>
          </a:xfrm>
          <a:prstGeom prst="rect">
            <a:avLst/>
          </a:prstGeom>
        </p:spPr>
        <p:txBody>
          <a:bodyPr spcFirstLastPara="1" wrap="square" lIns="140550" tIns="70250" rIns="140550" bIns="70250" anchor="ctr" anchorCtr="0">
            <a:noAutofit/>
          </a:bodyPr>
          <a:lstStyle/>
          <a:p>
            <a:pPr lvl="0">
              <a:lnSpc>
                <a:spcPct val="115000"/>
              </a:lnSpc>
              <a:spcBef>
                <a:spcPts val="1800"/>
              </a:spcBef>
              <a:spcAft>
                <a:spcPts val="1800"/>
              </a:spcAft>
              <a:buSzPts val="1700"/>
            </a:pPr>
            <a:r>
              <a:rPr lang="de-DE" sz="4400" b="1" dirty="0" smtClean="0">
                <a:solidFill>
                  <a:srgbClr val="1A1A1A"/>
                </a:solidFill>
                <a:highlight>
                  <a:schemeClr val="lt1"/>
                </a:highlight>
                <a:latin typeface="Roboto Slab"/>
                <a:ea typeface="Roboto Slab"/>
                <a:cs typeface="Roboto Slab"/>
                <a:sym typeface="Roboto Slab"/>
              </a:rPr>
              <a:t>Demokratie vs. Diktatur</a:t>
            </a:r>
            <a:endParaRPr sz="4800" dirty="0">
              <a:highlight>
                <a:schemeClr val="lt1"/>
              </a:highlight>
              <a:latin typeface="Roboto Slab"/>
              <a:ea typeface="Roboto Slab"/>
              <a:cs typeface="Roboto Slab"/>
              <a:sym typeface="Roboto Slab"/>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324"/>
        <p:cNvGrpSpPr/>
        <p:nvPr/>
      </p:nvGrpSpPr>
      <p:grpSpPr>
        <a:xfrm>
          <a:off x="0" y="0"/>
          <a:ext cx="0" cy="0"/>
          <a:chOff x="0" y="0"/>
          <a:chExt cx="0" cy="0"/>
        </a:xfrm>
      </p:grpSpPr>
      <p:pic>
        <p:nvPicPr>
          <p:cNvPr id="325" name="Google Shape;325;p47"/>
          <p:cNvPicPr preferRelativeResize="0"/>
          <p:nvPr/>
        </p:nvPicPr>
        <p:blipFill rotWithShape="1">
          <a:blip r:embed="rId3">
            <a:alphaModFix/>
          </a:blip>
          <a:srcRect/>
          <a:stretch/>
        </p:blipFill>
        <p:spPr>
          <a:xfrm>
            <a:off x="-19575" y="19575"/>
            <a:ext cx="15139574" cy="10692000"/>
          </a:xfrm>
          <a:prstGeom prst="rect">
            <a:avLst/>
          </a:prstGeom>
          <a:noFill/>
          <a:ln>
            <a:noFill/>
          </a:ln>
        </p:spPr>
      </p:pic>
      <p:sp>
        <p:nvSpPr>
          <p:cNvPr id="326" name="Google Shape;326;p47"/>
          <p:cNvSpPr txBox="1">
            <a:spLocks noGrp="1"/>
          </p:cNvSpPr>
          <p:nvPr>
            <p:ph type="title"/>
          </p:nvPr>
        </p:nvSpPr>
        <p:spPr>
          <a:xfrm>
            <a:off x="1350825" y="1532450"/>
            <a:ext cx="14204400" cy="1203000"/>
          </a:xfrm>
          <a:prstGeom prst="rect">
            <a:avLst/>
          </a:prstGeom>
        </p:spPr>
        <p:txBody>
          <a:bodyPr spcFirstLastPara="1" wrap="square" lIns="140550" tIns="70250" rIns="140550" bIns="70250" anchor="ctr" anchorCtr="0">
            <a:noAutofit/>
          </a:bodyPr>
          <a:lstStyle/>
          <a:p>
            <a:pPr marL="0" lvl="0" indent="0" algn="l" rtl="0">
              <a:lnSpc>
                <a:spcPct val="115000"/>
              </a:lnSpc>
              <a:spcBef>
                <a:spcPts val="1800"/>
              </a:spcBef>
              <a:spcAft>
                <a:spcPts val="1800"/>
              </a:spcAft>
              <a:buClr>
                <a:schemeClr val="dk1"/>
              </a:buClr>
              <a:buSzPts val="1700"/>
              <a:buFont typeface="Arial"/>
              <a:buNone/>
            </a:pPr>
            <a:r>
              <a:rPr lang="de-DE" b="1">
                <a:solidFill>
                  <a:srgbClr val="1A1A1A"/>
                </a:solidFill>
                <a:latin typeface="Roboto Slab"/>
                <a:ea typeface="Roboto Slab"/>
                <a:cs typeface="Roboto Slab"/>
                <a:sym typeface="Roboto Slab"/>
              </a:rPr>
              <a:t>Du hast das Video zum Thema “Demokratie” gesehen? Hier ist </a:t>
            </a:r>
            <a:br>
              <a:rPr lang="de-DE" b="1">
                <a:solidFill>
                  <a:srgbClr val="1A1A1A"/>
                </a:solidFill>
                <a:latin typeface="Roboto Slab"/>
                <a:ea typeface="Roboto Slab"/>
                <a:cs typeface="Roboto Slab"/>
                <a:sym typeface="Roboto Slab"/>
              </a:rPr>
            </a:br>
            <a:r>
              <a:rPr lang="de-DE" b="1">
                <a:solidFill>
                  <a:srgbClr val="1A1A1A"/>
                </a:solidFill>
                <a:latin typeface="Roboto Slab"/>
                <a:ea typeface="Roboto Slab"/>
                <a:cs typeface="Roboto Slab"/>
                <a:sym typeface="Roboto Slab"/>
              </a:rPr>
              <a:t>Platz für deine Gedanken.</a:t>
            </a:r>
            <a:endParaRPr sz="6400">
              <a:latin typeface="Roboto Slab"/>
              <a:ea typeface="Roboto Slab"/>
              <a:cs typeface="Roboto Slab"/>
              <a:sym typeface="Roboto Slab"/>
            </a:endParaRPr>
          </a:p>
        </p:txBody>
      </p:sp>
      <p:sp>
        <p:nvSpPr>
          <p:cNvPr id="327" name="Google Shape;327;p47"/>
          <p:cNvSpPr txBox="1"/>
          <p:nvPr/>
        </p:nvSpPr>
        <p:spPr>
          <a:xfrm>
            <a:off x="9768348" y="3771978"/>
            <a:ext cx="3720600" cy="541200"/>
          </a:xfrm>
          <a:prstGeom prst="rect">
            <a:avLst/>
          </a:prstGeom>
          <a:noFill/>
          <a:ln>
            <a:noFill/>
          </a:ln>
        </p:spPr>
        <p:txBody>
          <a:bodyPr spcFirstLastPara="1" wrap="square" lIns="138450" tIns="138450" rIns="138450" bIns="138450" anchor="t" anchorCtr="0">
            <a:spAutoFit/>
          </a:bodyPr>
          <a:lstStyle/>
          <a:p>
            <a:pPr marL="0" lvl="0" indent="0" algn="l" rtl="0">
              <a:lnSpc>
                <a:spcPct val="115000"/>
              </a:lnSpc>
              <a:spcBef>
                <a:spcPts val="1800"/>
              </a:spcBef>
              <a:spcAft>
                <a:spcPts val="1800"/>
              </a:spcAft>
              <a:buNone/>
            </a:pPr>
            <a:endParaRPr sz="1700" u="sng">
              <a:solidFill>
                <a:schemeClr val="hlink"/>
              </a:solidFill>
            </a:endParaRPr>
          </a:p>
        </p:txBody>
      </p:sp>
      <p:sp>
        <p:nvSpPr>
          <p:cNvPr id="328" name="Google Shape;328;p47"/>
          <p:cNvSpPr txBox="1"/>
          <p:nvPr/>
        </p:nvSpPr>
        <p:spPr>
          <a:xfrm>
            <a:off x="9768350" y="258382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Roboto Slab"/>
              <a:ea typeface="Roboto Slab"/>
              <a:cs typeface="Roboto Slab"/>
              <a:sym typeface="Roboto Slab"/>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p48"/>
          <p:cNvSpPr txBox="1">
            <a:spLocks noGrp="1"/>
          </p:cNvSpPr>
          <p:nvPr>
            <p:ph type="body" idx="1"/>
          </p:nvPr>
        </p:nvSpPr>
        <p:spPr>
          <a:xfrm>
            <a:off x="931011" y="2795585"/>
            <a:ext cx="13342927" cy="5279032"/>
          </a:xfrm>
          <a:prstGeom prst="rect">
            <a:avLst/>
          </a:prstGeom>
        </p:spPr>
        <p:txBody>
          <a:bodyPr spcFirstLastPara="1" wrap="square" lIns="140550" tIns="70250" rIns="140550" bIns="70250" anchor="t" anchorCtr="0">
            <a:noAutofit/>
          </a:bodyPr>
          <a:lstStyle/>
          <a:p>
            <a:pPr marL="0" lvl="0" indent="0" algn="l" rtl="0">
              <a:lnSpc>
                <a:spcPct val="150000"/>
              </a:lnSpc>
              <a:spcBef>
                <a:spcPts val="813"/>
              </a:spcBef>
              <a:spcAft>
                <a:spcPts val="0"/>
              </a:spcAft>
              <a:buNone/>
            </a:pPr>
            <a:endParaRPr sz="3600" b="1" dirty="0">
              <a:latin typeface="Noto Sans" panose="020B0502040504020204" pitchFamily="34"/>
              <a:ea typeface="Noto Sans" panose="020B0502040504020204" pitchFamily="34"/>
              <a:cs typeface="Noto Sans" panose="020B0502040504020204" pitchFamily="34"/>
              <a:sym typeface="Roboto Slab"/>
            </a:endParaRPr>
          </a:p>
          <a:p>
            <a:pPr marL="185737" lvl="0" indent="-319087" algn="l" rtl="0">
              <a:lnSpc>
                <a:spcPct val="150000"/>
              </a:lnSpc>
              <a:spcBef>
                <a:spcPts val="813"/>
              </a:spcBef>
              <a:spcAft>
                <a:spcPts val="0"/>
              </a:spcAft>
              <a:buSzPts val="4300"/>
              <a:buFont typeface="Roboto Slab"/>
              <a:buChar char="•"/>
            </a:pPr>
            <a:r>
              <a:rPr lang="de-DE" sz="3600" dirty="0">
                <a:latin typeface="Noto Sans" panose="020B0502040504020204" pitchFamily="34"/>
                <a:ea typeface="Noto Sans" panose="020B0502040504020204" pitchFamily="34"/>
                <a:cs typeface="Noto Sans" panose="020B0502040504020204" pitchFamily="34"/>
                <a:sym typeface="Roboto Slab"/>
              </a:rPr>
              <a:t>Menschen fühlen sich dadurch schlecht und bedroht</a:t>
            </a:r>
            <a:endParaRPr sz="3600" dirty="0">
              <a:latin typeface="Noto Sans" panose="020B0502040504020204" pitchFamily="34"/>
              <a:ea typeface="Noto Sans" panose="020B0502040504020204" pitchFamily="34"/>
              <a:cs typeface="Noto Sans" panose="020B0502040504020204" pitchFamily="34"/>
              <a:sym typeface="Roboto Slab"/>
            </a:endParaRPr>
          </a:p>
          <a:p>
            <a:pPr marL="185737" lvl="0" indent="-319087" algn="l" rtl="0">
              <a:lnSpc>
                <a:spcPct val="150000"/>
              </a:lnSpc>
              <a:spcBef>
                <a:spcPts val="813"/>
              </a:spcBef>
              <a:spcAft>
                <a:spcPts val="0"/>
              </a:spcAft>
              <a:buSzPts val="4300"/>
              <a:buFont typeface="Roboto Slab"/>
              <a:buChar char="•"/>
            </a:pPr>
            <a:r>
              <a:rPr lang="de-DE" sz="3600" dirty="0">
                <a:latin typeface="Noto Sans" panose="020B0502040504020204" pitchFamily="34"/>
                <a:ea typeface="Noto Sans" panose="020B0502040504020204" pitchFamily="34"/>
                <a:cs typeface="Noto Sans" panose="020B0502040504020204" pitchFamily="34"/>
                <a:sym typeface="Roboto Slab"/>
              </a:rPr>
              <a:t>sie vergiftet politische Debatten</a:t>
            </a:r>
            <a:endParaRPr sz="3600" dirty="0">
              <a:latin typeface="Noto Sans" panose="020B0502040504020204" pitchFamily="34"/>
              <a:ea typeface="Noto Sans" panose="020B0502040504020204" pitchFamily="34"/>
              <a:cs typeface="Noto Sans" panose="020B0502040504020204" pitchFamily="34"/>
              <a:sym typeface="Roboto Slab"/>
            </a:endParaRPr>
          </a:p>
          <a:p>
            <a:pPr marL="185737" lvl="0" indent="-319087" algn="l" rtl="0">
              <a:lnSpc>
                <a:spcPct val="150000"/>
              </a:lnSpc>
              <a:spcBef>
                <a:spcPts val="813"/>
              </a:spcBef>
              <a:spcAft>
                <a:spcPts val="0"/>
              </a:spcAft>
              <a:buSzPts val="4300"/>
              <a:buFont typeface="Roboto Slab"/>
              <a:buChar char="•"/>
            </a:pPr>
            <a:r>
              <a:rPr lang="de-DE" sz="3600" dirty="0">
                <a:latin typeface="Noto Sans" panose="020B0502040504020204" pitchFamily="34"/>
                <a:ea typeface="Noto Sans" panose="020B0502040504020204" pitchFamily="34"/>
                <a:cs typeface="Noto Sans" panose="020B0502040504020204" pitchFamily="34"/>
                <a:sym typeface="Roboto Slab"/>
              </a:rPr>
              <a:t>sie schwächt den gesellschaftlichen Zusammenhalt</a:t>
            </a:r>
            <a:endParaRPr sz="3600" dirty="0">
              <a:latin typeface="Noto Sans" panose="020B0502040504020204" pitchFamily="34"/>
              <a:ea typeface="Noto Sans" panose="020B0502040504020204" pitchFamily="34"/>
              <a:cs typeface="Noto Sans" panose="020B0502040504020204" pitchFamily="34"/>
              <a:sym typeface="Roboto Slab"/>
            </a:endParaRPr>
          </a:p>
          <a:p>
            <a:pPr marL="185737" lvl="0" indent="-319087" algn="l" rtl="0">
              <a:lnSpc>
                <a:spcPct val="150000"/>
              </a:lnSpc>
              <a:spcBef>
                <a:spcPts val="813"/>
              </a:spcBef>
              <a:spcAft>
                <a:spcPts val="0"/>
              </a:spcAft>
              <a:buSzPts val="4300"/>
              <a:buFont typeface="Roboto Slab"/>
              <a:buChar char="•"/>
            </a:pPr>
            <a:r>
              <a:rPr lang="de-DE" sz="3600" dirty="0">
                <a:latin typeface="Noto Sans" panose="020B0502040504020204" pitchFamily="34"/>
                <a:ea typeface="Noto Sans" panose="020B0502040504020204" pitchFamily="34"/>
                <a:cs typeface="Noto Sans" panose="020B0502040504020204" pitchFamily="34"/>
                <a:sym typeface="Roboto Slab"/>
              </a:rPr>
              <a:t>sie führt dazu, dass Leute sich nicht mehr öffentlich äußern</a:t>
            </a:r>
            <a:endParaRPr sz="3600" dirty="0">
              <a:latin typeface="Noto Sans" panose="020B0502040504020204" pitchFamily="34"/>
              <a:ea typeface="Noto Sans" panose="020B0502040504020204" pitchFamily="34"/>
              <a:cs typeface="Noto Sans" panose="020B0502040504020204" pitchFamily="34"/>
              <a:sym typeface="Roboto Slab"/>
            </a:endParaRPr>
          </a:p>
        </p:txBody>
      </p:sp>
      <p:sp>
        <p:nvSpPr>
          <p:cNvPr id="336" name="Google Shape;336;p48"/>
          <p:cNvSpPr txBox="1"/>
          <p:nvPr/>
        </p:nvSpPr>
        <p:spPr>
          <a:xfrm>
            <a:off x="9768348" y="3771978"/>
            <a:ext cx="3720600" cy="541200"/>
          </a:xfrm>
          <a:prstGeom prst="rect">
            <a:avLst/>
          </a:prstGeom>
          <a:noFill/>
          <a:ln>
            <a:noFill/>
          </a:ln>
        </p:spPr>
        <p:txBody>
          <a:bodyPr spcFirstLastPara="1" wrap="square" lIns="138450" tIns="138450" rIns="138450" bIns="138450" anchor="t" anchorCtr="0">
            <a:spAutoFit/>
          </a:bodyPr>
          <a:lstStyle/>
          <a:p>
            <a:pPr marL="0" lvl="0" indent="0" algn="l" rtl="0">
              <a:lnSpc>
                <a:spcPct val="115000"/>
              </a:lnSpc>
              <a:spcBef>
                <a:spcPts val="1800"/>
              </a:spcBef>
              <a:spcAft>
                <a:spcPts val="1800"/>
              </a:spcAft>
              <a:buNone/>
            </a:pPr>
            <a:endParaRPr sz="1700" u="sng">
              <a:solidFill>
                <a:schemeClr val="hlink"/>
              </a:solidFill>
            </a:endParaRPr>
          </a:p>
        </p:txBody>
      </p:sp>
      <p:sp>
        <p:nvSpPr>
          <p:cNvPr id="6" name="Google Shape;180;p28"/>
          <p:cNvSpPr txBox="1">
            <a:spLocks noGrp="1"/>
          </p:cNvSpPr>
          <p:nvPr>
            <p:ph type="title"/>
          </p:nvPr>
        </p:nvSpPr>
        <p:spPr>
          <a:xfrm>
            <a:off x="670052" y="1143485"/>
            <a:ext cx="13861125" cy="1203000"/>
          </a:xfrm>
          <a:prstGeom prst="rect">
            <a:avLst/>
          </a:prstGeom>
        </p:spPr>
        <p:txBody>
          <a:bodyPr spcFirstLastPara="1" wrap="square" lIns="140550" tIns="70250" rIns="140550" bIns="70250" anchor="ctr" anchorCtr="0">
            <a:noAutofit/>
          </a:bodyPr>
          <a:lstStyle/>
          <a:p>
            <a:pPr lvl="0">
              <a:lnSpc>
                <a:spcPct val="115000"/>
              </a:lnSpc>
              <a:spcBef>
                <a:spcPts val="1800"/>
              </a:spcBef>
              <a:spcAft>
                <a:spcPts val="1800"/>
              </a:spcAft>
              <a:buSzPts val="1700"/>
            </a:pPr>
            <a:r>
              <a:rPr lang="de-DE" sz="4400" b="1" dirty="0" err="1">
                <a:solidFill>
                  <a:srgbClr val="1A1A1A"/>
                </a:solidFill>
                <a:highlight>
                  <a:schemeClr val="lt1"/>
                </a:highlight>
                <a:latin typeface="Roboto Slab"/>
                <a:ea typeface="Roboto Slab"/>
                <a:cs typeface="Roboto Slab"/>
                <a:sym typeface="Roboto Slab"/>
              </a:rPr>
              <a:t>Hassrede</a:t>
            </a:r>
            <a:r>
              <a:rPr lang="de-DE" sz="4400" b="1" dirty="0">
                <a:solidFill>
                  <a:srgbClr val="1A1A1A"/>
                </a:solidFill>
                <a:highlight>
                  <a:schemeClr val="lt1"/>
                </a:highlight>
                <a:latin typeface="Roboto Slab"/>
                <a:ea typeface="Roboto Slab"/>
                <a:cs typeface="Roboto Slab"/>
                <a:sym typeface="Roboto Slab"/>
              </a:rPr>
              <a:t> hat Konsequenzen für die Demokratie, denn...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3" name="Google Shape;343;p49"/>
          <p:cNvSpPr txBox="1">
            <a:spLocks noGrp="1"/>
          </p:cNvSpPr>
          <p:nvPr>
            <p:ph type="body" idx="1"/>
          </p:nvPr>
        </p:nvSpPr>
        <p:spPr>
          <a:xfrm>
            <a:off x="1039500" y="3450684"/>
            <a:ext cx="6003220" cy="4856408"/>
          </a:xfrm>
          <a:prstGeom prst="rect">
            <a:avLst/>
          </a:prstGeom>
        </p:spPr>
        <p:txBody>
          <a:bodyPr spcFirstLastPara="1" wrap="square" lIns="140550" tIns="70250" rIns="140550" bIns="70250" anchor="t" anchorCtr="0">
            <a:noAutofit/>
          </a:bodyPr>
          <a:lstStyle/>
          <a:p>
            <a:pPr marL="0" lvl="0" indent="0" algn="l" rtl="0">
              <a:lnSpc>
                <a:spcPct val="115000"/>
              </a:lnSpc>
              <a:spcBef>
                <a:spcPts val="1800"/>
              </a:spcBef>
              <a:spcAft>
                <a:spcPts val="0"/>
              </a:spcAft>
              <a:buClr>
                <a:schemeClr val="dk1"/>
              </a:buClr>
              <a:buSzPts val="1700"/>
              <a:buFont typeface="Arial"/>
              <a:buNone/>
            </a:pPr>
            <a:r>
              <a:rPr lang="de-DE" sz="4000" b="1" dirty="0">
                <a:highlight>
                  <a:srgbClr val="FFE599"/>
                </a:highlight>
                <a:latin typeface="Noto Sans" panose="020B0502040504020204" pitchFamily="34"/>
                <a:ea typeface="Noto Sans" panose="020B0502040504020204" pitchFamily="34"/>
                <a:cs typeface="Noto Sans" panose="020B0502040504020204" pitchFamily="34"/>
                <a:sym typeface="Roboto Slab"/>
              </a:rPr>
              <a:t>54% </a:t>
            </a:r>
            <a:r>
              <a:rPr lang="de-DE" sz="4000" dirty="0">
                <a:latin typeface="Noto Sans" panose="020B0502040504020204" pitchFamily="34"/>
                <a:ea typeface="Noto Sans" panose="020B0502040504020204" pitchFamily="34"/>
                <a:cs typeface="Noto Sans" panose="020B0502040504020204" pitchFamily="34"/>
              </a:rPr>
              <a:t> der </a:t>
            </a:r>
            <a:r>
              <a:rPr lang="de-DE" sz="4000" dirty="0" smtClean="0">
                <a:latin typeface="Noto Sans" panose="020B0502040504020204" pitchFamily="34"/>
                <a:ea typeface="Noto Sans" panose="020B0502040504020204" pitchFamily="34"/>
                <a:cs typeface="Noto Sans" panose="020B0502040504020204" pitchFamily="34"/>
              </a:rPr>
              <a:t>Internet-nutzer*innen </a:t>
            </a:r>
            <a:r>
              <a:rPr lang="de-DE" sz="4000" dirty="0">
                <a:latin typeface="Noto Sans" panose="020B0502040504020204" pitchFamily="34"/>
                <a:ea typeface="Noto Sans" panose="020B0502040504020204" pitchFamily="34"/>
                <a:cs typeface="Noto Sans" panose="020B0502040504020204" pitchFamily="34"/>
              </a:rPr>
              <a:t>bekennen sich aufgrund von </a:t>
            </a:r>
            <a:r>
              <a:rPr lang="de-DE" sz="4000" dirty="0" err="1">
                <a:latin typeface="Noto Sans" panose="020B0502040504020204" pitchFamily="34"/>
                <a:ea typeface="Noto Sans" panose="020B0502040504020204" pitchFamily="34"/>
                <a:cs typeface="Noto Sans" panose="020B0502040504020204" pitchFamily="34"/>
              </a:rPr>
              <a:t>Hassrede</a:t>
            </a:r>
            <a:r>
              <a:rPr lang="de-DE" sz="4000" dirty="0">
                <a:latin typeface="Noto Sans" panose="020B0502040504020204" pitchFamily="34"/>
                <a:ea typeface="Noto Sans" panose="020B0502040504020204" pitchFamily="34"/>
                <a:cs typeface="Noto Sans" panose="020B0502040504020204" pitchFamily="34"/>
              </a:rPr>
              <a:t> seltener zur eigenen politischen Meinung</a:t>
            </a:r>
            <a:endParaRPr sz="4000" dirty="0">
              <a:latin typeface="Noto Sans" panose="020B0502040504020204" pitchFamily="34"/>
              <a:ea typeface="Noto Sans" panose="020B0502040504020204" pitchFamily="34"/>
              <a:cs typeface="Noto Sans" panose="020B0502040504020204" pitchFamily="34"/>
            </a:endParaRPr>
          </a:p>
        </p:txBody>
      </p:sp>
      <p:sp>
        <p:nvSpPr>
          <p:cNvPr id="344" name="Google Shape;344;p49"/>
          <p:cNvSpPr txBox="1"/>
          <p:nvPr/>
        </p:nvSpPr>
        <p:spPr>
          <a:xfrm>
            <a:off x="9768348" y="3771978"/>
            <a:ext cx="3720600" cy="541200"/>
          </a:xfrm>
          <a:prstGeom prst="rect">
            <a:avLst/>
          </a:prstGeom>
          <a:noFill/>
          <a:ln>
            <a:noFill/>
          </a:ln>
        </p:spPr>
        <p:txBody>
          <a:bodyPr spcFirstLastPara="1" wrap="square" lIns="138450" tIns="138450" rIns="138450" bIns="138450" anchor="t" anchorCtr="0">
            <a:spAutoFit/>
          </a:bodyPr>
          <a:lstStyle/>
          <a:p>
            <a:pPr marL="0" lvl="0" indent="0" algn="l" rtl="0">
              <a:lnSpc>
                <a:spcPct val="115000"/>
              </a:lnSpc>
              <a:spcBef>
                <a:spcPts val="1800"/>
              </a:spcBef>
              <a:spcAft>
                <a:spcPts val="1800"/>
              </a:spcAft>
              <a:buNone/>
            </a:pPr>
            <a:endParaRPr sz="1700" u="sng">
              <a:solidFill>
                <a:schemeClr val="hlink"/>
              </a:solidFill>
            </a:endParaRPr>
          </a:p>
        </p:txBody>
      </p:sp>
      <p:sp>
        <p:nvSpPr>
          <p:cNvPr id="345" name="Google Shape;345;p49"/>
          <p:cNvSpPr txBox="1">
            <a:spLocks noGrp="1"/>
          </p:cNvSpPr>
          <p:nvPr>
            <p:ph type="body" idx="4294967295"/>
          </p:nvPr>
        </p:nvSpPr>
        <p:spPr>
          <a:xfrm>
            <a:off x="8077270" y="3450684"/>
            <a:ext cx="5669727" cy="4120814"/>
          </a:xfrm>
          <a:prstGeom prst="rect">
            <a:avLst/>
          </a:prstGeom>
        </p:spPr>
        <p:txBody>
          <a:bodyPr spcFirstLastPara="1" wrap="square" lIns="140550" tIns="70250" rIns="140550" bIns="70250" anchor="t" anchorCtr="0">
            <a:noAutofit/>
          </a:bodyPr>
          <a:lstStyle/>
          <a:p>
            <a:pPr marL="0" lvl="0" indent="0" algn="l" rtl="0">
              <a:lnSpc>
                <a:spcPct val="115000"/>
              </a:lnSpc>
              <a:spcBef>
                <a:spcPts val="1800"/>
              </a:spcBef>
              <a:spcAft>
                <a:spcPts val="1800"/>
              </a:spcAft>
              <a:buClr>
                <a:schemeClr val="dk1"/>
              </a:buClr>
              <a:buSzPts val="1700"/>
              <a:buFont typeface="Arial"/>
              <a:buNone/>
            </a:pPr>
            <a:r>
              <a:rPr lang="de-DE" sz="4000" b="1" dirty="0">
                <a:highlight>
                  <a:srgbClr val="FFE599"/>
                </a:highlight>
                <a:latin typeface="Noto Sans" panose="020B0502040504020204" pitchFamily="34"/>
                <a:ea typeface="Noto Sans" panose="020B0502040504020204" pitchFamily="34"/>
                <a:cs typeface="Noto Sans" panose="020B0502040504020204" pitchFamily="34"/>
                <a:sym typeface="Roboto Slab"/>
              </a:rPr>
              <a:t>47%</a:t>
            </a:r>
            <a:r>
              <a:rPr lang="de-DE" sz="4000" b="1" dirty="0">
                <a:latin typeface="Noto Sans" panose="020B0502040504020204" pitchFamily="34"/>
                <a:ea typeface="Noto Sans" panose="020B0502040504020204" pitchFamily="34"/>
                <a:cs typeface="Noto Sans" panose="020B0502040504020204" pitchFamily="34"/>
              </a:rPr>
              <a:t> </a:t>
            </a:r>
            <a:r>
              <a:rPr lang="de-DE" sz="4000" dirty="0">
                <a:latin typeface="Noto Sans" panose="020B0502040504020204" pitchFamily="34"/>
                <a:ea typeface="Noto Sans" panose="020B0502040504020204" pitchFamily="34"/>
                <a:cs typeface="Noto Sans" panose="020B0502040504020204" pitchFamily="34"/>
              </a:rPr>
              <a:t> der User*innen geben an, dass sie sich aufgrund von </a:t>
            </a:r>
            <a:r>
              <a:rPr lang="de-DE" sz="4000" dirty="0" err="1">
                <a:latin typeface="Noto Sans" panose="020B0502040504020204" pitchFamily="34"/>
                <a:ea typeface="Noto Sans" panose="020B0502040504020204" pitchFamily="34"/>
                <a:cs typeface="Noto Sans" panose="020B0502040504020204" pitchFamily="34"/>
              </a:rPr>
              <a:t>Hassrede</a:t>
            </a:r>
            <a:r>
              <a:rPr lang="de-DE" sz="4000" dirty="0">
                <a:latin typeface="Noto Sans" panose="020B0502040504020204" pitchFamily="34"/>
                <a:ea typeface="Noto Sans" panose="020B0502040504020204" pitchFamily="34"/>
                <a:cs typeface="Noto Sans" panose="020B0502040504020204" pitchFamily="34"/>
              </a:rPr>
              <a:t> seltener an Diskussionen im Internet beteiligen</a:t>
            </a:r>
            <a:endParaRPr sz="4000" dirty="0">
              <a:latin typeface="Noto Sans" panose="020B0502040504020204" pitchFamily="34"/>
              <a:ea typeface="Noto Sans" panose="020B0502040504020204" pitchFamily="34"/>
              <a:cs typeface="Noto Sans" panose="020B0502040504020204" pitchFamily="34"/>
            </a:endParaRPr>
          </a:p>
        </p:txBody>
      </p:sp>
      <p:cxnSp>
        <p:nvCxnSpPr>
          <p:cNvPr id="346" name="Google Shape;346;p49"/>
          <p:cNvCxnSpPr/>
          <p:nvPr/>
        </p:nvCxnSpPr>
        <p:spPr>
          <a:xfrm>
            <a:off x="7549195" y="2583816"/>
            <a:ext cx="21600" cy="6987000"/>
          </a:xfrm>
          <a:prstGeom prst="straightConnector1">
            <a:avLst/>
          </a:prstGeom>
          <a:noFill/>
          <a:ln w="38100" cap="flat" cmpd="sng">
            <a:solidFill>
              <a:schemeClr val="dk2"/>
            </a:solidFill>
            <a:prstDash val="solid"/>
            <a:round/>
            <a:headEnd type="none" w="med" len="med"/>
            <a:tailEnd type="none" w="med" len="med"/>
          </a:ln>
        </p:spPr>
      </p:cxnSp>
      <p:sp>
        <p:nvSpPr>
          <p:cNvPr id="9" name="Google Shape;180;p28"/>
          <p:cNvSpPr txBox="1">
            <a:spLocks noGrp="1"/>
          </p:cNvSpPr>
          <p:nvPr>
            <p:ph type="title"/>
          </p:nvPr>
        </p:nvSpPr>
        <p:spPr>
          <a:xfrm>
            <a:off x="670052" y="1143485"/>
            <a:ext cx="13861125" cy="1203000"/>
          </a:xfrm>
          <a:prstGeom prst="rect">
            <a:avLst/>
          </a:prstGeom>
        </p:spPr>
        <p:txBody>
          <a:bodyPr spcFirstLastPara="1" wrap="square" lIns="140550" tIns="70250" rIns="140550" bIns="70250" anchor="ctr" anchorCtr="0">
            <a:noAutofit/>
          </a:bodyPr>
          <a:lstStyle/>
          <a:p>
            <a:pPr lvl="0">
              <a:lnSpc>
                <a:spcPct val="115000"/>
              </a:lnSpc>
              <a:spcBef>
                <a:spcPts val="1800"/>
              </a:spcBef>
              <a:spcAft>
                <a:spcPts val="1800"/>
              </a:spcAft>
              <a:buSzPts val="1700"/>
            </a:pPr>
            <a:r>
              <a:rPr lang="de-DE" sz="4400" b="1" dirty="0" err="1">
                <a:solidFill>
                  <a:srgbClr val="1A1A1A"/>
                </a:solidFill>
                <a:highlight>
                  <a:schemeClr val="lt1"/>
                </a:highlight>
                <a:latin typeface="Roboto Slab"/>
                <a:ea typeface="Roboto Slab"/>
                <a:cs typeface="Roboto Slab"/>
                <a:sym typeface="Roboto Slab"/>
              </a:rPr>
              <a:t>Hassrede</a:t>
            </a:r>
            <a:r>
              <a:rPr lang="de-DE" sz="4400" b="1" dirty="0">
                <a:solidFill>
                  <a:srgbClr val="1A1A1A"/>
                </a:solidFill>
                <a:highlight>
                  <a:schemeClr val="lt1"/>
                </a:highlight>
                <a:latin typeface="Roboto Slab"/>
                <a:ea typeface="Roboto Slab"/>
                <a:cs typeface="Roboto Slab"/>
                <a:sym typeface="Roboto Slab"/>
              </a:rPr>
              <a:t> hat Konsequenzen für die Demokratie, denn...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0"/>
          <p:cNvSpPr txBox="1">
            <a:spLocks noGrp="1"/>
          </p:cNvSpPr>
          <p:nvPr>
            <p:ph type="title"/>
          </p:nvPr>
        </p:nvSpPr>
        <p:spPr>
          <a:xfrm>
            <a:off x="1041486" y="1259925"/>
            <a:ext cx="5386500" cy="2494800"/>
          </a:xfrm>
          <a:prstGeom prst="rect">
            <a:avLst/>
          </a:prstGeom>
        </p:spPr>
        <p:txBody>
          <a:bodyPr spcFirstLastPara="1" wrap="square" lIns="140550" tIns="70250" rIns="140550" bIns="70250" anchor="ctr" anchorCtr="0">
            <a:noAutofit/>
          </a:bodyPr>
          <a:lstStyle/>
          <a:p>
            <a:pPr marL="0" lvl="0" indent="0" algn="l" rtl="0">
              <a:lnSpc>
                <a:spcPct val="115000"/>
              </a:lnSpc>
              <a:spcBef>
                <a:spcPts val="1800"/>
              </a:spcBef>
              <a:spcAft>
                <a:spcPts val="1800"/>
              </a:spcAft>
              <a:buNone/>
            </a:pPr>
            <a:r>
              <a:rPr lang="de-DE" sz="5900" b="1" dirty="0" err="1">
                <a:latin typeface="Roboto Slab"/>
                <a:ea typeface="Roboto Slab"/>
                <a:cs typeface="Roboto Slab"/>
                <a:sym typeface="Roboto Slab"/>
              </a:rPr>
              <a:t>Hate</a:t>
            </a:r>
            <a:r>
              <a:rPr lang="de-DE" sz="5900" b="1" dirty="0">
                <a:latin typeface="Roboto Slab"/>
                <a:ea typeface="Roboto Slab"/>
                <a:cs typeface="Roboto Slab"/>
                <a:sym typeface="Roboto Slab"/>
              </a:rPr>
              <a:t> Speech ist oft kein Zufall…</a:t>
            </a:r>
            <a:endParaRPr b="1" dirty="0">
              <a:latin typeface="Roboto Slab"/>
              <a:ea typeface="Roboto Slab"/>
              <a:cs typeface="Roboto Slab"/>
              <a:sym typeface="Roboto Slab"/>
            </a:endParaRPr>
          </a:p>
        </p:txBody>
      </p:sp>
      <p:sp>
        <p:nvSpPr>
          <p:cNvPr id="353" name="Google Shape;353;p50"/>
          <p:cNvSpPr txBox="1">
            <a:spLocks noGrp="1"/>
          </p:cNvSpPr>
          <p:nvPr>
            <p:ph type="body" idx="1"/>
          </p:nvPr>
        </p:nvSpPr>
        <p:spPr>
          <a:xfrm>
            <a:off x="6427986" y="827501"/>
            <a:ext cx="8223000" cy="8587334"/>
          </a:xfrm>
          <a:prstGeom prst="rect">
            <a:avLst/>
          </a:prstGeom>
        </p:spPr>
        <p:txBody>
          <a:bodyPr spcFirstLastPara="1" wrap="square" lIns="140550" tIns="70250" rIns="140550" bIns="70250" anchor="t" anchorCtr="0">
            <a:noAutofit/>
          </a:bodyPr>
          <a:lstStyle/>
          <a:p>
            <a:pPr marL="698500" lvl="0" indent="-603250" algn="l" rtl="0">
              <a:lnSpc>
                <a:spcPct val="150000"/>
              </a:lnSpc>
              <a:spcBef>
                <a:spcPts val="1800"/>
              </a:spcBef>
              <a:spcAft>
                <a:spcPts val="0"/>
              </a:spcAft>
              <a:buSzPts val="3900"/>
              <a:buFont typeface="Roboto Slab"/>
              <a:buChar char="●"/>
            </a:pPr>
            <a:r>
              <a:rPr lang="de-DE" sz="4000" dirty="0">
                <a:latin typeface="Noto Sans" panose="020B0502040504020204" pitchFamily="34"/>
                <a:ea typeface="Noto Sans" panose="020B0502040504020204" pitchFamily="34"/>
                <a:cs typeface="Noto Sans" panose="020B0502040504020204" pitchFamily="34"/>
                <a:sym typeface="Roboto Slab"/>
              </a:rPr>
              <a:t>Rechte Gruppierungen möchten in den Kommentarspalten den Eindruck erwecken, ihre Hetze sei das Meinungsbild der Mehrheit. </a:t>
            </a:r>
            <a:endParaRPr sz="4000" dirty="0">
              <a:latin typeface="Noto Sans" panose="020B0502040504020204" pitchFamily="34"/>
              <a:ea typeface="Noto Sans" panose="020B0502040504020204" pitchFamily="34"/>
              <a:cs typeface="Noto Sans" panose="020B0502040504020204" pitchFamily="34"/>
              <a:sym typeface="Roboto Slab"/>
            </a:endParaRPr>
          </a:p>
          <a:p>
            <a:pPr marL="698500" lvl="0" indent="-577850" algn="l" rtl="0">
              <a:lnSpc>
                <a:spcPct val="150000"/>
              </a:lnSpc>
              <a:spcBef>
                <a:spcPts val="0"/>
              </a:spcBef>
              <a:spcAft>
                <a:spcPts val="0"/>
              </a:spcAft>
              <a:buSzPts val="3500"/>
              <a:buFont typeface="Roboto Slab"/>
              <a:buChar char="●"/>
            </a:pPr>
            <a:r>
              <a:rPr lang="de-DE" sz="4000" dirty="0">
                <a:latin typeface="Noto Sans" panose="020B0502040504020204" pitchFamily="34"/>
                <a:ea typeface="Noto Sans" panose="020B0502040504020204" pitchFamily="34"/>
                <a:cs typeface="Noto Sans" panose="020B0502040504020204" pitchFamily="34"/>
                <a:sym typeface="Roboto Slab"/>
              </a:rPr>
              <a:t>Tatsächlich kommen 77% der Hasskommentare aus dem rechtsextremen Spektrum.</a:t>
            </a:r>
            <a:r>
              <a:rPr lang="de-DE" sz="3600" dirty="0">
                <a:latin typeface="Noto Sans" panose="020B0502040504020204" pitchFamily="34"/>
                <a:ea typeface="Noto Sans" panose="020B0502040504020204" pitchFamily="34"/>
                <a:cs typeface="Noto Sans" panose="020B0502040504020204" pitchFamily="34"/>
                <a:sym typeface="Roboto Slab"/>
              </a:rPr>
              <a:t/>
            </a:r>
            <a:br>
              <a:rPr lang="de-DE" sz="3600" dirty="0">
                <a:latin typeface="Noto Sans" panose="020B0502040504020204" pitchFamily="34"/>
                <a:ea typeface="Noto Sans" panose="020B0502040504020204" pitchFamily="34"/>
                <a:cs typeface="Noto Sans" panose="020B0502040504020204" pitchFamily="34"/>
                <a:sym typeface="Roboto Slab"/>
              </a:rPr>
            </a:br>
            <a:endParaRPr sz="3600" dirty="0">
              <a:latin typeface="Noto Sans" panose="020B0502040504020204" pitchFamily="34"/>
              <a:ea typeface="Noto Sans" panose="020B0502040504020204" pitchFamily="34"/>
              <a:cs typeface="Noto Sans" panose="020B0502040504020204" pitchFamily="34"/>
              <a:sym typeface="Roboto Slab"/>
            </a:endParaRPr>
          </a:p>
          <a:p>
            <a:pPr marL="0" lvl="0" indent="0" algn="l" rtl="0">
              <a:lnSpc>
                <a:spcPct val="150000"/>
              </a:lnSpc>
              <a:spcBef>
                <a:spcPts val="1800"/>
              </a:spcBef>
              <a:spcAft>
                <a:spcPts val="1800"/>
              </a:spcAft>
              <a:buNone/>
            </a:pPr>
            <a:endParaRPr sz="3600" dirty="0">
              <a:latin typeface="Noto Sans" panose="020B0502040504020204" pitchFamily="34"/>
              <a:ea typeface="Noto Sans" panose="020B0502040504020204" pitchFamily="34"/>
              <a:cs typeface="Noto Sans" panose="020B0502040504020204" pitchFamily="34"/>
              <a:sym typeface="Roboto Slab"/>
            </a:endParaRPr>
          </a:p>
        </p:txBody>
      </p:sp>
      <p:sp>
        <p:nvSpPr>
          <p:cNvPr id="354" name="Google Shape;354;p50"/>
          <p:cNvSpPr txBox="1">
            <a:spLocks noGrp="1"/>
          </p:cNvSpPr>
          <p:nvPr>
            <p:ph type="body" idx="4294967295"/>
          </p:nvPr>
        </p:nvSpPr>
        <p:spPr>
          <a:xfrm>
            <a:off x="1041475" y="3895925"/>
            <a:ext cx="5555400" cy="3279790"/>
          </a:xfrm>
          <a:prstGeom prst="rect">
            <a:avLst/>
          </a:prstGeom>
        </p:spPr>
        <p:txBody>
          <a:bodyPr spcFirstLastPara="1" wrap="square" lIns="140550" tIns="70250" rIns="140550" bIns="70250" anchor="t" anchorCtr="0">
            <a:normAutofit/>
          </a:bodyPr>
          <a:lstStyle/>
          <a:p>
            <a:pPr marL="0" lvl="0" indent="0" algn="l" rtl="0">
              <a:lnSpc>
                <a:spcPct val="115000"/>
              </a:lnSpc>
              <a:spcBef>
                <a:spcPts val="1800"/>
              </a:spcBef>
              <a:spcAft>
                <a:spcPts val="0"/>
              </a:spcAft>
              <a:buNone/>
            </a:pPr>
            <a:r>
              <a:rPr lang="de-DE" sz="4000" dirty="0" smtClean="0">
                <a:latin typeface="Roboto Slab"/>
                <a:ea typeface="Roboto Slab"/>
                <a:cs typeface="Roboto Slab"/>
                <a:sym typeface="Roboto Slab"/>
              </a:rPr>
              <a:t>… </a:t>
            </a:r>
            <a:r>
              <a:rPr lang="de-DE" sz="4000" dirty="0">
                <a:latin typeface="Roboto Slab"/>
                <a:ea typeface="Roboto Slab"/>
                <a:cs typeface="Roboto Slab"/>
                <a:sym typeface="Roboto Slab"/>
              </a:rPr>
              <a:t>denn viele Hass-Kampagnen werden geplant und gesteuert!</a:t>
            </a:r>
            <a:endParaRPr sz="4000" dirty="0">
              <a:latin typeface="Roboto Slab"/>
              <a:ea typeface="Roboto Slab"/>
              <a:cs typeface="Roboto Slab"/>
              <a:sym typeface="Roboto Slab"/>
            </a:endParaRPr>
          </a:p>
          <a:p>
            <a:pPr marL="0" lvl="0" indent="0" algn="l" rtl="0">
              <a:lnSpc>
                <a:spcPct val="115000"/>
              </a:lnSpc>
              <a:spcBef>
                <a:spcPts val="1800"/>
              </a:spcBef>
              <a:spcAft>
                <a:spcPts val="0"/>
              </a:spcAft>
              <a:buNone/>
            </a:pPr>
            <a:endParaRPr sz="4000" dirty="0"/>
          </a:p>
          <a:p>
            <a:pPr marL="0" lvl="0" indent="0" algn="l" rtl="0">
              <a:lnSpc>
                <a:spcPct val="115000"/>
              </a:lnSpc>
              <a:spcBef>
                <a:spcPts val="1800"/>
              </a:spcBef>
              <a:spcAft>
                <a:spcPts val="0"/>
              </a:spcAft>
              <a:buClr>
                <a:schemeClr val="dk1"/>
              </a:buClr>
              <a:buSzPct val="32075"/>
              <a:buFont typeface="Arial"/>
              <a:buNone/>
            </a:pPr>
            <a:endParaRPr sz="4000" dirty="0"/>
          </a:p>
          <a:p>
            <a:pPr marL="0" lvl="0" indent="0" algn="l" rtl="0">
              <a:spcBef>
                <a:spcPts val="1800"/>
              </a:spcBef>
              <a:spcAft>
                <a:spcPts val="0"/>
              </a:spcAft>
              <a:buNone/>
            </a:pPr>
            <a:endParaRPr sz="4000" dirty="0"/>
          </a:p>
        </p:txBody>
      </p:sp>
      <p:sp>
        <p:nvSpPr>
          <p:cNvPr id="355" name="Google Shape;355;p50"/>
          <p:cNvSpPr/>
          <p:nvPr/>
        </p:nvSpPr>
        <p:spPr>
          <a:xfrm>
            <a:off x="1588549" y="7406135"/>
            <a:ext cx="934092" cy="1112454"/>
          </a:xfrm>
          <a:prstGeom prst="irregularSeal2">
            <a:avLst/>
          </a:prstGeom>
          <a:gradFill>
            <a:gsLst>
              <a:gs pos="0">
                <a:srgbClr val="009FE3"/>
              </a:gs>
              <a:gs pos="50000">
                <a:srgbClr val="F8B131"/>
              </a:gs>
              <a:gs pos="100000">
                <a:srgbClr val="E6007E"/>
              </a:gs>
            </a:gsLst>
            <a:lin ang="10801400" scaled="0"/>
          </a:gradFill>
          <a:ln w="9525" cap="flat" cmpd="sng">
            <a:solidFill>
              <a:schemeClr val="dk2"/>
            </a:solidFill>
            <a:prstDash val="solid"/>
            <a:round/>
            <a:headEnd type="none" w="sm" len="sm"/>
            <a:tailEnd type="none" w="sm" len="sm"/>
          </a:ln>
        </p:spPr>
        <p:txBody>
          <a:bodyPr spcFirstLastPara="1" wrap="square" lIns="138450" tIns="138450" rIns="138450" bIns="138450" anchor="ctr" anchorCtr="0">
            <a:noAutofit/>
          </a:bodyPr>
          <a:lstStyle/>
          <a:p>
            <a:pPr marL="0" lvl="0" indent="0" algn="l" rtl="0">
              <a:spcBef>
                <a:spcPts val="0"/>
              </a:spcBef>
              <a:spcAft>
                <a:spcPts val="0"/>
              </a:spcAft>
              <a:buNone/>
            </a:pPr>
            <a:endParaRPr/>
          </a:p>
        </p:txBody>
      </p:sp>
      <p:sp>
        <p:nvSpPr>
          <p:cNvPr id="356" name="Google Shape;356;p50"/>
          <p:cNvSpPr/>
          <p:nvPr/>
        </p:nvSpPr>
        <p:spPr>
          <a:xfrm>
            <a:off x="2794571" y="7406135"/>
            <a:ext cx="934092" cy="1112454"/>
          </a:xfrm>
          <a:prstGeom prst="irregularSeal2">
            <a:avLst/>
          </a:prstGeom>
          <a:gradFill>
            <a:gsLst>
              <a:gs pos="0">
                <a:srgbClr val="009FE3"/>
              </a:gs>
              <a:gs pos="50000">
                <a:srgbClr val="F8B131"/>
              </a:gs>
              <a:gs pos="100000">
                <a:srgbClr val="E6007E"/>
              </a:gs>
            </a:gsLst>
            <a:lin ang="10801400" scaled="0"/>
          </a:gradFill>
          <a:ln w="9525" cap="flat" cmpd="sng">
            <a:solidFill>
              <a:schemeClr val="dk2"/>
            </a:solidFill>
            <a:prstDash val="solid"/>
            <a:round/>
            <a:headEnd type="none" w="sm" len="sm"/>
            <a:tailEnd type="none" w="sm" len="sm"/>
          </a:ln>
        </p:spPr>
        <p:txBody>
          <a:bodyPr spcFirstLastPara="1" wrap="square" lIns="138450" tIns="138450" rIns="138450" bIns="138450" anchor="ctr" anchorCtr="0">
            <a:noAutofit/>
          </a:bodyPr>
          <a:lstStyle/>
          <a:p>
            <a:pPr marL="0" lvl="0" indent="0" algn="l" rtl="0">
              <a:spcBef>
                <a:spcPts val="0"/>
              </a:spcBef>
              <a:spcAft>
                <a:spcPts val="0"/>
              </a:spcAft>
              <a:buNone/>
            </a:pPr>
            <a:endParaRPr/>
          </a:p>
        </p:txBody>
      </p:sp>
      <p:sp>
        <p:nvSpPr>
          <p:cNvPr id="357" name="Google Shape;357;p50"/>
          <p:cNvSpPr/>
          <p:nvPr/>
        </p:nvSpPr>
        <p:spPr>
          <a:xfrm>
            <a:off x="4008266" y="7406135"/>
            <a:ext cx="934092" cy="1112454"/>
          </a:xfrm>
          <a:prstGeom prst="irregularSeal2">
            <a:avLst/>
          </a:prstGeom>
          <a:gradFill>
            <a:gsLst>
              <a:gs pos="0">
                <a:srgbClr val="009FE3"/>
              </a:gs>
              <a:gs pos="50000">
                <a:srgbClr val="F8B131"/>
              </a:gs>
              <a:gs pos="100000">
                <a:srgbClr val="E6007E"/>
              </a:gs>
            </a:gsLst>
            <a:lin ang="10801400" scaled="0"/>
          </a:gradFill>
          <a:ln w="9525" cap="flat" cmpd="sng">
            <a:solidFill>
              <a:schemeClr val="dk2"/>
            </a:solidFill>
            <a:prstDash val="solid"/>
            <a:round/>
            <a:headEnd type="none" w="sm" len="sm"/>
            <a:tailEnd type="none" w="sm" len="sm"/>
          </a:ln>
        </p:spPr>
        <p:txBody>
          <a:bodyPr spcFirstLastPara="1" wrap="square" lIns="138450" tIns="138450" rIns="138450" bIns="138450" anchor="ctr" anchorCtr="0">
            <a:noAutofit/>
          </a:bodyPr>
          <a:lstStyle/>
          <a:p>
            <a:pPr marL="0" lvl="0" indent="0" algn="l" rtl="0">
              <a:spcBef>
                <a:spcPts val="0"/>
              </a:spcBef>
              <a:spcAft>
                <a:spcPts val="0"/>
              </a:spcAft>
              <a:buNone/>
            </a:pPr>
            <a:endParaRPr/>
          </a:p>
        </p:txBody>
      </p:sp>
      <p:sp>
        <p:nvSpPr>
          <p:cNvPr id="358" name="Google Shape;358;p50"/>
          <p:cNvSpPr txBox="1"/>
          <p:nvPr/>
        </p:nvSpPr>
        <p:spPr>
          <a:xfrm>
            <a:off x="1041471" y="9414835"/>
            <a:ext cx="3720600" cy="772200"/>
          </a:xfrm>
          <a:prstGeom prst="rect">
            <a:avLst/>
          </a:prstGeom>
          <a:noFill/>
          <a:ln>
            <a:noFill/>
          </a:ln>
        </p:spPr>
        <p:txBody>
          <a:bodyPr spcFirstLastPara="1" wrap="square" lIns="138450" tIns="138450" rIns="138450" bIns="138450" anchor="t" anchorCtr="0">
            <a:spAutoFit/>
          </a:bodyPr>
          <a:lstStyle/>
          <a:p>
            <a:pPr marL="0" lvl="0" indent="0" algn="l" rtl="0">
              <a:spcBef>
                <a:spcPts val="0"/>
              </a:spcBef>
              <a:spcAft>
                <a:spcPts val="0"/>
              </a:spcAft>
              <a:buNone/>
            </a:pPr>
            <a:r>
              <a:rPr lang="de-DE" sz="1600"/>
              <a:t>Quelle: </a:t>
            </a:r>
            <a:r>
              <a:rPr lang="de-DE" sz="1600" u="sng">
                <a:solidFill>
                  <a:schemeClr val="hlink"/>
                </a:solidFill>
                <a:hlinkClick r:id="rId3"/>
              </a:rPr>
              <a:t>https://www.lpb-bw.de/hatespeech</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1"/>
          <p:cNvSpPr txBox="1">
            <a:spLocks noGrp="1"/>
          </p:cNvSpPr>
          <p:nvPr>
            <p:ph type="title"/>
          </p:nvPr>
        </p:nvSpPr>
        <p:spPr>
          <a:xfrm>
            <a:off x="1492234" y="2958351"/>
            <a:ext cx="12945900" cy="2137500"/>
          </a:xfrm>
          <a:prstGeom prst="rect">
            <a:avLst/>
          </a:prstGeom>
          <a:noFill/>
          <a:ln>
            <a:noFill/>
          </a:ln>
        </p:spPr>
        <p:txBody>
          <a:bodyPr spcFirstLastPara="1" wrap="square" lIns="276700" tIns="70250" rIns="140550" bIns="70250" anchor="ctr" anchorCtr="0">
            <a:normAutofit/>
          </a:bodyPr>
          <a:lstStyle/>
          <a:p>
            <a:pPr marL="0" lvl="0" indent="0" algn="l" rtl="0">
              <a:lnSpc>
                <a:spcPct val="90000"/>
              </a:lnSpc>
              <a:spcBef>
                <a:spcPts val="0"/>
              </a:spcBef>
              <a:spcAft>
                <a:spcPts val="0"/>
              </a:spcAft>
              <a:buClr>
                <a:schemeClr val="dk1"/>
              </a:buClr>
              <a:buSzPts val="3500"/>
              <a:buFont typeface="Roboto"/>
              <a:buNone/>
            </a:pPr>
            <a:r>
              <a:rPr lang="de-DE" sz="3500" dirty="0">
                <a:latin typeface="Noto Sans" panose="020B0502040504020204" pitchFamily="34"/>
                <a:ea typeface="Noto Sans" panose="020B0502040504020204" pitchFamily="34"/>
                <a:cs typeface="Noto Sans" panose="020B0502040504020204" pitchFamily="34"/>
                <a:sym typeface="Roboto"/>
              </a:rPr>
              <a:t>bestimmte Emojis bei Nazis und anderen Menschenfeinden besonders beliebt sind?</a:t>
            </a:r>
            <a:endParaRPr dirty="0">
              <a:latin typeface="Noto Sans" panose="020B0502040504020204" pitchFamily="34"/>
              <a:ea typeface="Noto Sans" panose="020B0502040504020204" pitchFamily="34"/>
              <a:cs typeface="Noto Sans" panose="020B0502040504020204" pitchFamily="34"/>
            </a:endParaRPr>
          </a:p>
        </p:txBody>
      </p:sp>
      <p:sp>
        <p:nvSpPr>
          <p:cNvPr id="364" name="Google Shape;364;p51"/>
          <p:cNvSpPr/>
          <p:nvPr/>
        </p:nvSpPr>
        <p:spPr>
          <a:xfrm>
            <a:off x="454505" y="9702356"/>
            <a:ext cx="14211000" cy="456000"/>
          </a:xfrm>
          <a:prstGeom prst="rect">
            <a:avLst/>
          </a:prstGeom>
          <a:noFill/>
          <a:ln>
            <a:noFill/>
          </a:ln>
        </p:spPr>
        <p:txBody>
          <a:bodyPr spcFirstLastPara="1" wrap="square" lIns="140550" tIns="70250" rIns="140550" bIns="70250" anchor="t" anchorCtr="0">
            <a:noAutofit/>
          </a:bodyPr>
          <a:lstStyle/>
          <a:p>
            <a:pPr marL="0" marR="0" lvl="0" indent="0" algn="l" rtl="0">
              <a:spcBef>
                <a:spcPts val="0"/>
              </a:spcBef>
              <a:spcAft>
                <a:spcPts val="0"/>
              </a:spcAft>
              <a:buNone/>
            </a:pPr>
            <a:endParaRPr sz="1800"/>
          </a:p>
        </p:txBody>
      </p:sp>
      <p:pic>
        <p:nvPicPr>
          <p:cNvPr id="365" name="Google Shape;365;p51"/>
          <p:cNvPicPr preferRelativeResize="0"/>
          <p:nvPr/>
        </p:nvPicPr>
        <p:blipFill rotWithShape="1">
          <a:blip r:embed="rId3">
            <a:alphaModFix/>
          </a:blip>
          <a:srcRect/>
          <a:stretch/>
        </p:blipFill>
        <p:spPr>
          <a:xfrm>
            <a:off x="9700658" y="5027957"/>
            <a:ext cx="1541070" cy="1541070"/>
          </a:xfrm>
          <a:prstGeom prst="rect">
            <a:avLst/>
          </a:prstGeom>
          <a:noFill/>
          <a:ln>
            <a:noFill/>
          </a:ln>
        </p:spPr>
      </p:pic>
      <p:pic>
        <p:nvPicPr>
          <p:cNvPr id="366" name="Google Shape;366;p51"/>
          <p:cNvPicPr preferRelativeResize="0"/>
          <p:nvPr/>
        </p:nvPicPr>
        <p:blipFill rotWithShape="1">
          <a:blip r:embed="rId4">
            <a:alphaModFix/>
          </a:blip>
          <a:srcRect/>
          <a:stretch/>
        </p:blipFill>
        <p:spPr>
          <a:xfrm>
            <a:off x="6861549" y="4943357"/>
            <a:ext cx="1604997" cy="1604997"/>
          </a:xfrm>
          <a:prstGeom prst="rect">
            <a:avLst/>
          </a:prstGeom>
          <a:noFill/>
          <a:ln>
            <a:noFill/>
          </a:ln>
        </p:spPr>
      </p:pic>
      <p:pic>
        <p:nvPicPr>
          <p:cNvPr id="367" name="Google Shape;367;p51"/>
          <p:cNvPicPr preferRelativeResize="0"/>
          <p:nvPr/>
        </p:nvPicPr>
        <p:blipFill rotWithShape="1">
          <a:blip r:embed="rId5">
            <a:alphaModFix/>
          </a:blip>
          <a:srcRect/>
          <a:stretch/>
        </p:blipFill>
        <p:spPr>
          <a:xfrm>
            <a:off x="3384821" y="5095433"/>
            <a:ext cx="2977681" cy="1563283"/>
          </a:xfrm>
          <a:prstGeom prst="rect">
            <a:avLst/>
          </a:prstGeom>
          <a:noFill/>
          <a:ln>
            <a:noFill/>
          </a:ln>
        </p:spPr>
      </p:pic>
      <p:sp>
        <p:nvSpPr>
          <p:cNvPr id="368" name="Google Shape;368;p51"/>
          <p:cNvSpPr txBox="1"/>
          <p:nvPr/>
        </p:nvSpPr>
        <p:spPr>
          <a:xfrm>
            <a:off x="1347270" y="1697050"/>
            <a:ext cx="12907800" cy="1384500"/>
          </a:xfrm>
          <a:prstGeom prst="rect">
            <a:avLst/>
          </a:prstGeom>
          <a:noFill/>
          <a:ln>
            <a:noFill/>
          </a:ln>
        </p:spPr>
        <p:txBody>
          <a:bodyPr spcFirstLastPara="1" wrap="square" lIns="140550" tIns="140550" rIns="140550" bIns="140550" anchor="ctr" anchorCtr="0">
            <a:spAutoFit/>
          </a:bodyPr>
          <a:lstStyle/>
          <a:p>
            <a:pPr marL="0" lvl="0" indent="0" algn="l" rtl="0">
              <a:lnSpc>
                <a:spcPct val="90000"/>
              </a:lnSpc>
              <a:spcBef>
                <a:spcPts val="0"/>
              </a:spcBef>
              <a:spcAft>
                <a:spcPts val="0"/>
              </a:spcAft>
              <a:buClr>
                <a:schemeClr val="dk1"/>
              </a:buClr>
              <a:buSzPts val="5400"/>
              <a:buFont typeface="Roboto Slab"/>
              <a:buNone/>
            </a:pPr>
            <a:r>
              <a:rPr lang="de-DE" sz="5500" b="1" dirty="0">
                <a:solidFill>
                  <a:schemeClr val="dk1"/>
                </a:solidFill>
                <a:latin typeface="Roboto Slab"/>
                <a:ea typeface="Roboto Slab"/>
                <a:cs typeface="Roboto Slab"/>
                <a:sym typeface="Roboto Slab"/>
              </a:rPr>
              <a:t>Wusstest Du, dass…</a:t>
            </a:r>
            <a:endParaRPr sz="5500" b="1" dirty="0">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200" dirty="0">
              <a:latin typeface="Calibri"/>
              <a:ea typeface="Calibri"/>
              <a:cs typeface="Calibri"/>
              <a:sym typeface="Calibri"/>
            </a:endParaRPr>
          </a:p>
        </p:txBody>
      </p:sp>
      <p:sp>
        <p:nvSpPr>
          <p:cNvPr id="369" name="Google Shape;369;p51"/>
          <p:cNvSpPr txBox="1"/>
          <p:nvPr/>
        </p:nvSpPr>
        <p:spPr>
          <a:xfrm>
            <a:off x="4235425" y="7573150"/>
            <a:ext cx="2397000" cy="188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3200" dirty="0">
                <a:latin typeface="Noto Sans" panose="020B0502040504020204" pitchFamily="34"/>
                <a:ea typeface="Noto Sans" panose="020B0502040504020204" pitchFamily="34"/>
                <a:cs typeface="Noto Sans" panose="020B0502040504020204" pitchFamily="34"/>
                <a:sym typeface="Roboto Slab"/>
              </a:rPr>
              <a:t>Du willst mehr dazu wissen? </a:t>
            </a:r>
            <a:endParaRPr sz="3200" dirty="0">
              <a:latin typeface="Noto Sans" panose="020B0502040504020204" pitchFamily="34"/>
              <a:ea typeface="Noto Sans" panose="020B0502040504020204" pitchFamily="34"/>
              <a:cs typeface="Noto Sans" panose="020B0502040504020204" pitchFamily="34"/>
              <a:sym typeface="Roboto Slab"/>
            </a:endParaRPr>
          </a:p>
        </p:txBody>
      </p:sp>
      <p:pic>
        <p:nvPicPr>
          <p:cNvPr id="370" name="Google Shape;370;p51"/>
          <p:cNvPicPr preferRelativeResize="0"/>
          <p:nvPr/>
        </p:nvPicPr>
        <p:blipFill>
          <a:blip r:embed="rId6">
            <a:alphaModFix/>
          </a:blip>
          <a:stretch>
            <a:fillRect/>
          </a:stretch>
        </p:blipFill>
        <p:spPr>
          <a:xfrm>
            <a:off x="6660350" y="7419525"/>
            <a:ext cx="2137523" cy="2137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2"/>
          <p:cNvSpPr txBox="1">
            <a:spLocks noGrp="1"/>
          </p:cNvSpPr>
          <p:nvPr>
            <p:ph type="body" idx="1"/>
          </p:nvPr>
        </p:nvSpPr>
        <p:spPr>
          <a:xfrm>
            <a:off x="778540" y="2978715"/>
            <a:ext cx="6614152" cy="6783600"/>
          </a:xfrm>
          <a:prstGeom prst="rect">
            <a:avLst/>
          </a:prstGeom>
        </p:spPr>
        <p:txBody>
          <a:bodyPr spcFirstLastPara="1" wrap="square" lIns="140550" tIns="70250" rIns="140550" bIns="70250" anchor="t" anchorCtr="0">
            <a:noAutofit/>
          </a:bodyPr>
          <a:lstStyle/>
          <a:p>
            <a:pPr marL="698500" lvl="0" indent="-539750" algn="l" rtl="0">
              <a:lnSpc>
                <a:spcPct val="115000"/>
              </a:lnSpc>
              <a:spcBef>
                <a:spcPts val="1800"/>
              </a:spcBef>
              <a:spcAft>
                <a:spcPts val="0"/>
              </a:spcAft>
              <a:buSzPts val="2900"/>
              <a:buChar char="●"/>
            </a:pPr>
            <a:r>
              <a:rPr lang="de-DE" sz="2600" dirty="0">
                <a:latin typeface="Noto Sans" panose="020B0502040504020204" pitchFamily="34"/>
                <a:ea typeface="Noto Sans" panose="020B0502040504020204" pitchFamily="34"/>
                <a:cs typeface="Noto Sans" panose="020B0502040504020204" pitchFamily="34"/>
                <a:sym typeface="Roboto Slab"/>
              </a:rPr>
              <a:t>Ganz klar: </a:t>
            </a:r>
            <a:r>
              <a:rPr lang="de-DE" sz="2600" dirty="0">
                <a:highlight>
                  <a:srgbClr val="FFE599"/>
                </a:highlight>
                <a:latin typeface="Noto Sans" panose="020B0502040504020204" pitchFamily="34"/>
                <a:ea typeface="Noto Sans" panose="020B0502040504020204" pitchFamily="34"/>
                <a:cs typeface="Noto Sans" panose="020B0502040504020204" pitchFamily="34"/>
                <a:sym typeface="Roboto Slab"/>
              </a:rPr>
              <a:t>Meinungsfreiheit ist super wichtig </a:t>
            </a:r>
            <a:r>
              <a:rPr lang="de-DE" sz="2600" dirty="0">
                <a:latin typeface="Noto Sans" panose="020B0502040504020204" pitchFamily="34"/>
                <a:ea typeface="Noto Sans" panose="020B0502040504020204" pitchFamily="34"/>
                <a:cs typeface="Noto Sans" panose="020B0502040504020204" pitchFamily="34"/>
                <a:sym typeface="Roboto Slab"/>
              </a:rPr>
              <a:t>in unserer Gesellschaft und </a:t>
            </a:r>
            <a:r>
              <a:rPr lang="de-DE" sz="2600" dirty="0" err="1">
                <a:latin typeface="Noto Sans" panose="020B0502040504020204" pitchFamily="34"/>
                <a:ea typeface="Noto Sans" panose="020B0502040504020204" pitchFamily="34"/>
                <a:cs typeface="Noto Sans" panose="020B0502040504020204" pitchFamily="34"/>
                <a:sym typeface="Roboto Slab"/>
              </a:rPr>
              <a:t>jede:r</a:t>
            </a:r>
            <a:r>
              <a:rPr lang="de-DE" sz="2600" dirty="0">
                <a:latin typeface="Noto Sans" panose="020B0502040504020204" pitchFamily="34"/>
                <a:ea typeface="Noto Sans" panose="020B0502040504020204" pitchFamily="34"/>
                <a:cs typeface="Noto Sans" panose="020B0502040504020204" pitchFamily="34"/>
                <a:sym typeface="Roboto Slab"/>
              </a:rPr>
              <a:t> hat das Recht,</a:t>
            </a:r>
            <a:r>
              <a:rPr lang="de-DE" sz="2600" b="1" dirty="0">
                <a:latin typeface="Noto Sans" panose="020B0502040504020204" pitchFamily="34"/>
                <a:ea typeface="Noto Sans" panose="020B0502040504020204" pitchFamily="34"/>
                <a:cs typeface="Noto Sans" panose="020B0502040504020204" pitchFamily="34"/>
                <a:sym typeface="Roboto Slab"/>
              </a:rPr>
              <a:t> </a:t>
            </a:r>
            <a:r>
              <a:rPr lang="de-DE" sz="2600" dirty="0">
                <a:latin typeface="Noto Sans" panose="020B0502040504020204" pitchFamily="34"/>
                <a:ea typeface="Noto Sans" panose="020B0502040504020204" pitchFamily="34"/>
                <a:cs typeface="Noto Sans" panose="020B0502040504020204" pitchFamily="34"/>
                <a:sym typeface="Roboto Slab"/>
              </a:rPr>
              <a:t>die eigene Meinung öffentlich zu sagen!</a:t>
            </a:r>
            <a:br>
              <a:rPr lang="de-DE" sz="2600" dirty="0">
                <a:latin typeface="Noto Sans" panose="020B0502040504020204" pitchFamily="34"/>
                <a:ea typeface="Noto Sans" panose="020B0502040504020204" pitchFamily="34"/>
                <a:cs typeface="Noto Sans" panose="020B0502040504020204" pitchFamily="34"/>
                <a:sym typeface="Roboto Slab"/>
              </a:rPr>
            </a:br>
            <a:endParaRPr sz="2600" dirty="0">
              <a:latin typeface="Noto Sans" panose="020B0502040504020204" pitchFamily="34"/>
              <a:ea typeface="Noto Sans" panose="020B0502040504020204" pitchFamily="34"/>
              <a:cs typeface="Noto Sans" panose="020B0502040504020204" pitchFamily="34"/>
              <a:sym typeface="Roboto Slab"/>
            </a:endParaRPr>
          </a:p>
          <a:p>
            <a:pPr marL="698500" lvl="0" indent="-527050" algn="l" rtl="0">
              <a:lnSpc>
                <a:spcPct val="115000"/>
              </a:lnSpc>
              <a:spcBef>
                <a:spcPts val="0"/>
              </a:spcBef>
              <a:spcAft>
                <a:spcPts val="0"/>
              </a:spcAft>
              <a:buSzPts val="2700"/>
              <a:buChar char="●"/>
            </a:pPr>
            <a:r>
              <a:rPr lang="de-DE" sz="2600" dirty="0">
                <a:latin typeface="Noto Sans" panose="020B0502040504020204" pitchFamily="34"/>
                <a:ea typeface="Noto Sans" panose="020B0502040504020204" pitchFamily="34"/>
                <a:cs typeface="Noto Sans" panose="020B0502040504020204" pitchFamily="34"/>
                <a:sym typeface="Roboto Slab"/>
              </a:rPr>
              <a:t>Meinungsfreiheit ist aber nicht die Freiheit, alles zu sagen, was man will und kann. Das Recht der Meinungsfreiheit hat Grenzen:</a:t>
            </a:r>
            <a:r>
              <a:rPr lang="de-DE" sz="2600" b="1" dirty="0">
                <a:latin typeface="Noto Sans" panose="020B0502040504020204" pitchFamily="34"/>
                <a:ea typeface="Noto Sans" panose="020B0502040504020204" pitchFamily="34"/>
                <a:cs typeface="Noto Sans" panose="020B0502040504020204" pitchFamily="34"/>
                <a:sym typeface="Roboto Slab"/>
              </a:rPr>
              <a:t> </a:t>
            </a:r>
            <a:r>
              <a:rPr lang="de-DE" sz="2600" b="1" dirty="0" smtClean="0">
                <a:latin typeface="Noto Sans" panose="020B0502040504020204" pitchFamily="34"/>
                <a:ea typeface="Noto Sans" panose="020B0502040504020204" pitchFamily="34"/>
                <a:cs typeface="Noto Sans" panose="020B0502040504020204" pitchFamily="34"/>
                <a:sym typeface="Roboto Slab"/>
              </a:rPr>
              <a:t/>
            </a:r>
            <a:br>
              <a:rPr lang="de-DE" sz="2600" b="1" dirty="0" smtClean="0">
                <a:latin typeface="Noto Sans" panose="020B0502040504020204" pitchFamily="34"/>
                <a:ea typeface="Noto Sans" panose="020B0502040504020204" pitchFamily="34"/>
                <a:cs typeface="Noto Sans" panose="020B0502040504020204" pitchFamily="34"/>
                <a:sym typeface="Roboto Slab"/>
              </a:rPr>
            </a:br>
            <a:r>
              <a:rPr lang="de-DE" sz="2600" dirty="0" smtClean="0">
                <a:highlight>
                  <a:srgbClr val="FFE599"/>
                </a:highlight>
                <a:latin typeface="Noto Sans" panose="020B0502040504020204" pitchFamily="34"/>
                <a:ea typeface="Noto Sans" panose="020B0502040504020204" pitchFamily="34"/>
                <a:cs typeface="Noto Sans" panose="020B0502040504020204" pitchFamily="34"/>
                <a:sym typeface="Roboto Slab"/>
              </a:rPr>
              <a:t>Dort</a:t>
            </a:r>
            <a:r>
              <a:rPr lang="de-DE" sz="2600" dirty="0">
                <a:highlight>
                  <a:srgbClr val="FFE599"/>
                </a:highlight>
                <a:latin typeface="Noto Sans" panose="020B0502040504020204" pitchFamily="34"/>
                <a:ea typeface="Noto Sans" panose="020B0502040504020204" pitchFamily="34"/>
                <a:cs typeface="Noto Sans" panose="020B0502040504020204" pitchFamily="34"/>
                <a:sym typeface="Roboto Slab"/>
              </a:rPr>
              <a:t>, wo die Würde eines anderen Menschen verletzt wird, hört die Meinungsfreiheit auf.</a:t>
            </a:r>
            <a:endParaRPr sz="2600" dirty="0">
              <a:highlight>
                <a:srgbClr val="FFE599"/>
              </a:highlight>
              <a:latin typeface="Noto Sans" panose="020B0502040504020204" pitchFamily="34"/>
              <a:ea typeface="Noto Sans" panose="020B0502040504020204" pitchFamily="34"/>
              <a:cs typeface="Noto Sans" panose="020B0502040504020204" pitchFamily="34"/>
              <a:sym typeface="Roboto Slab"/>
            </a:endParaRPr>
          </a:p>
        </p:txBody>
      </p:sp>
      <p:sp>
        <p:nvSpPr>
          <p:cNvPr id="378" name="Google Shape;378;p52"/>
          <p:cNvSpPr txBox="1">
            <a:spLocks noGrp="1"/>
          </p:cNvSpPr>
          <p:nvPr>
            <p:ph type="body" idx="4294967295"/>
          </p:nvPr>
        </p:nvSpPr>
        <p:spPr>
          <a:xfrm>
            <a:off x="7814767" y="2585110"/>
            <a:ext cx="6930563" cy="6783600"/>
          </a:xfrm>
          <a:prstGeom prst="rect">
            <a:avLst/>
          </a:prstGeom>
        </p:spPr>
        <p:txBody>
          <a:bodyPr spcFirstLastPara="1" wrap="square" lIns="140550" tIns="70250" rIns="140550" bIns="70250" anchor="t" anchorCtr="0">
            <a:noAutofit/>
          </a:bodyPr>
          <a:lstStyle/>
          <a:p>
            <a:pPr marL="698500" lvl="0" indent="-537210" algn="l" rtl="0">
              <a:lnSpc>
                <a:spcPct val="115000"/>
              </a:lnSpc>
              <a:spcBef>
                <a:spcPts val="3600"/>
              </a:spcBef>
              <a:spcAft>
                <a:spcPts val="0"/>
              </a:spcAft>
              <a:buClr>
                <a:schemeClr val="dk1"/>
              </a:buClr>
              <a:buSzPct val="100000"/>
              <a:buFont typeface="Roboto Slab"/>
              <a:buChar char="●"/>
            </a:pPr>
            <a:r>
              <a:rPr lang="de-DE" sz="2600" dirty="0">
                <a:latin typeface="Noto Sans" panose="020B0502040504020204" pitchFamily="34"/>
                <a:ea typeface="Noto Sans" panose="020B0502040504020204" pitchFamily="34"/>
                <a:cs typeface="Noto Sans" panose="020B0502040504020204" pitchFamily="34"/>
                <a:sym typeface="Roboto Slab"/>
              </a:rPr>
              <a:t>Niemand sollte aufgrund von (zugeschriebenen) Merkmalen wie Hautfarbe, Religion oder sexueller Orientierung benachteiligt werden und/oder Hass erfahren.</a:t>
            </a:r>
            <a:br>
              <a:rPr lang="de-DE" sz="2600" dirty="0">
                <a:latin typeface="Noto Sans" panose="020B0502040504020204" pitchFamily="34"/>
                <a:ea typeface="Noto Sans" panose="020B0502040504020204" pitchFamily="34"/>
                <a:cs typeface="Noto Sans" panose="020B0502040504020204" pitchFamily="34"/>
                <a:sym typeface="Roboto Slab"/>
              </a:rPr>
            </a:br>
            <a:endParaRPr sz="2600" dirty="0">
              <a:latin typeface="Noto Sans" panose="020B0502040504020204" pitchFamily="34"/>
              <a:ea typeface="Noto Sans" panose="020B0502040504020204" pitchFamily="34"/>
              <a:cs typeface="Noto Sans" panose="020B0502040504020204" pitchFamily="34"/>
              <a:sym typeface="Roboto Slab"/>
            </a:endParaRPr>
          </a:p>
          <a:p>
            <a:pPr marL="698500" lvl="0" indent="-537210" algn="l" rtl="0">
              <a:lnSpc>
                <a:spcPct val="115000"/>
              </a:lnSpc>
              <a:spcBef>
                <a:spcPts val="0"/>
              </a:spcBef>
              <a:spcAft>
                <a:spcPts val="0"/>
              </a:spcAft>
              <a:buClr>
                <a:schemeClr val="dk1"/>
              </a:buClr>
              <a:buSzPct val="100000"/>
              <a:buFont typeface="Roboto Slab"/>
              <a:buChar char="●"/>
            </a:pPr>
            <a:r>
              <a:rPr lang="de-DE" sz="2600" dirty="0">
                <a:latin typeface="Noto Sans" panose="020B0502040504020204" pitchFamily="34"/>
                <a:ea typeface="Noto Sans" panose="020B0502040504020204" pitchFamily="34"/>
                <a:cs typeface="Noto Sans" panose="020B0502040504020204" pitchFamily="34"/>
                <a:sym typeface="Roboto Slab"/>
              </a:rPr>
              <a:t>Übrigens: Die meisten Menschen schaffen es, ihre Meinung zu sagen, ohne Würde und Rechte anderer zu verletzen. Wer verbal Menschen herabsetzt, beleidigt und bedroht, </a:t>
            </a:r>
            <a:r>
              <a:rPr lang="de-DE" sz="2600" dirty="0">
                <a:highlight>
                  <a:srgbClr val="FFE599"/>
                </a:highlight>
                <a:latin typeface="Noto Sans" panose="020B0502040504020204" pitchFamily="34"/>
                <a:ea typeface="Noto Sans" panose="020B0502040504020204" pitchFamily="34"/>
                <a:cs typeface="Noto Sans" panose="020B0502040504020204" pitchFamily="34"/>
                <a:sym typeface="Roboto Slab"/>
              </a:rPr>
              <a:t>pfeift auf die Menschenrechte und begeht oft eine Straftat.</a:t>
            </a:r>
            <a:endParaRPr sz="2600" dirty="0">
              <a:highlight>
                <a:srgbClr val="FFE599"/>
              </a:highlight>
              <a:latin typeface="Noto Sans" panose="020B0502040504020204" pitchFamily="34"/>
              <a:ea typeface="Noto Sans" panose="020B0502040504020204" pitchFamily="34"/>
              <a:cs typeface="Noto Sans" panose="020B0502040504020204" pitchFamily="34"/>
              <a:sym typeface="Roboto Slab"/>
            </a:endParaRPr>
          </a:p>
        </p:txBody>
      </p:sp>
      <p:sp>
        <p:nvSpPr>
          <p:cNvPr id="379" name="Google Shape;379;p52"/>
          <p:cNvSpPr txBox="1"/>
          <p:nvPr/>
        </p:nvSpPr>
        <p:spPr>
          <a:xfrm>
            <a:off x="1445336" y="9762315"/>
            <a:ext cx="6947700" cy="603000"/>
          </a:xfrm>
          <a:prstGeom prst="rect">
            <a:avLst/>
          </a:prstGeom>
          <a:noFill/>
          <a:ln>
            <a:noFill/>
          </a:ln>
        </p:spPr>
        <p:txBody>
          <a:bodyPr spcFirstLastPara="1" wrap="square" lIns="138450" tIns="138450" rIns="138450" bIns="138450" anchor="t" anchorCtr="0">
            <a:spAutoFit/>
          </a:bodyPr>
          <a:lstStyle/>
          <a:p>
            <a:pPr marL="0" lvl="0" indent="0" algn="l" rtl="0">
              <a:spcBef>
                <a:spcPts val="0"/>
              </a:spcBef>
              <a:spcAft>
                <a:spcPts val="0"/>
              </a:spcAft>
              <a:buNone/>
            </a:pPr>
            <a:r>
              <a:rPr lang="de-DE" sz="2100"/>
              <a:t>Quelle: </a:t>
            </a:r>
            <a:r>
              <a:rPr lang="de-DE" sz="2100" u="sng">
                <a:solidFill>
                  <a:schemeClr val="hlink"/>
                </a:solidFill>
                <a:hlinkClick r:id="rId3"/>
              </a:rPr>
              <a:t>https://no-hate-speech.de/de/leichte-sprache/</a:t>
            </a:r>
            <a:endParaRPr sz="2100"/>
          </a:p>
        </p:txBody>
      </p:sp>
      <p:sp>
        <p:nvSpPr>
          <p:cNvPr id="7" name="Google Shape;180;p28"/>
          <p:cNvSpPr txBox="1">
            <a:spLocks noGrp="1"/>
          </p:cNvSpPr>
          <p:nvPr>
            <p:ph type="title"/>
          </p:nvPr>
        </p:nvSpPr>
        <p:spPr>
          <a:xfrm>
            <a:off x="670052" y="1143485"/>
            <a:ext cx="13861125" cy="1203000"/>
          </a:xfrm>
          <a:prstGeom prst="rect">
            <a:avLst/>
          </a:prstGeom>
        </p:spPr>
        <p:txBody>
          <a:bodyPr spcFirstLastPara="1" wrap="square" lIns="140550" tIns="70250" rIns="140550" bIns="70250" anchor="ctr" anchorCtr="0">
            <a:noAutofit/>
          </a:bodyPr>
          <a:lstStyle/>
          <a:p>
            <a:pPr lvl="0">
              <a:lnSpc>
                <a:spcPct val="115000"/>
              </a:lnSpc>
              <a:spcBef>
                <a:spcPts val="1800"/>
              </a:spcBef>
              <a:spcAft>
                <a:spcPts val="1800"/>
              </a:spcAft>
              <a:buSzPts val="1700"/>
            </a:pPr>
            <a:r>
              <a:rPr lang="de-DE" sz="4400" b="1" dirty="0">
                <a:solidFill>
                  <a:srgbClr val="1A1A1A"/>
                </a:solidFill>
                <a:highlight>
                  <a:schemeClr val="lt1"/>
                </a:highlight>
                <a:latin typeface="Roboto Slab"/>
                <a:ea typeface="Roboto Slab"/>
                <a:cs typeface="Roboto Slab"/>
                <a:sym typeface="Roboto Slab"/>
              </a:rPr>
              <a:t>“Nichts darf man mehr sagen!!1!”? </a:t>
            </a:r>
            <a:r>
              <a:rPr lang="de-DE" sz="4400" b="1" dirty="0" smtClean="0">
                <a:solidFill>
                  <a:srgbClr val="1A1A1A"/>
                </a:solidFill>
                <a:highlight>
                  <a:schemeClr val="lt1"/>
                </a:highlight>
                <a:latin typeface="Roboto Slab"/>
                <a:ea typeface="Roboto Slab"/>
                <a:cs typeface="Roboto Slab"/>
                <a:sym typeface="Roboto Slab"/>
              </a:rPr>
              <a:t/>
            </a:r>
            <a:br>
              <a:rPr lang="de-DE" sz="4400" b="1" dirty="0" smtClean="0">
                <a:solidFill>
                  <a:srgbClr val="1A1A1A"/>
                </a:solidFill>
                <a:highlight>
                  <a:schemeClr val="lt1"/>
                </a:highlight>
                <a:latin typeface="Roboto Slab"/>
                <a:ea typeface="Roboto Slab"/>
                <a:cs typeface="Roboto Slab"/>
                <a:sym typeface="Roboto Slab"/>
              </a:rPr>
            </a:br>
            <a:r>
              <a:rPr lang="de-DE" sz="4400" b="1" dirty="0" smtClean="0">
                <a:solidFill>
                  <a:srgbClr val="1A1A1A"/>
                </a:solidFill>
                <a:highlight>
                  <a:schemeClr val="lt1"/>
                </a:highlight>
                <a:latin typeface="Roboto Slab"/>
                <a:ea typeface="Roboto Slab"/>
                <a:cs typeface="Roboto Slab"/>
                <a:sym typeface="Roboto Slab"/>
              </a:rPr>
              <a:t>Wo </a:t>
            </a:r>
            <a:r>
              <a:rPr lang="de-DE" sz="4400" b="1" dirty="0">
                <a:solidFill>
                  <a:srgbClr val="1A1A1A"/>
                </a:solidFill>
                <a:highlight>
                  <a:schemeClr val="lt1"/>
                </a:highlight>
                <a:latin typeface="Roboto Slab"/>
                <a:ea typeface="Roboto Slab"/>
                <a:cs typeface="Roboto Slab"/>
                <a:sym typeface="Roboto Slab"/>
              </a:rPr>
              <a:t>die Meinungsfreiheit endet…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84"/>
        <p:cNvGrpSpPr/>
        <p:nvPr/>
      </p:nvGrpSpPr>
      <p:grpSpPr>
        <a:xfrm>
          <a:off x="0" y="0"/>
          <a:ext cx="0" cy="0"/>
          <a:chOff x="0" y="0"/>
          <a:chExt cx="0" cy="0"/>
        </a:xfrm>
      </p:grpSpPr>
      <p:sp>
        <p:nvSpPr>
          <p:cNvPr id="385" name="Google Shape;385;p53"/>
          <p:cNvSpPr txBox="1">
            <a:spLocks noGrp="1"/>
          </p:cNvSpPr>
          <p:nvPr>
            <p:ph type="title"/>
          </p:nvPr>
        </p:nvSpPr>
        <p:spPr>
          <a:xfrm>
            <a:off x="767898" y="734369"/>
            <a:ext cx="12612600" cy="2245500"/>
          </a:xfrm>
          <a:prstGeom prst="rect">
            <a:avLst/>
          </a:prstGeom>
        </p:spPr>
        <p:txBody>
          <a:bodyPr spcFirstLastPara="1" wrap="square" lIns="140550" tIns="70250" rIns="140550" bIns="70250" anchor="ctr" anchorCtr="0">
            <a:noAutofit/>
          </a:bodyPr>
          <a:lstStyle/>
          <a:p>
            <a:pPr marL="0" lvl="0" indent="0" algn="l" rtl="0">
              <a:lnSpc>
                <a:spcPct val="115000"/>
              </a:lnSpc>
              <a:spcBef>
                <a:spcPts val="1800"/>
              </a:spcBef>
              <a:spcAft>
                <a:spcPts val="0"/>
              </a:spcAft>
              <a:buClr>
                <a:schemeClr val="dk1"/>
              </a:buClr>
              <a:buSzPts val="1100"/>
              <a:buFont typeface="Arial"/>
              <a:buNone/>
            </a:pPr>
            <a:r>
              <a:rPr lang="de-DE" b="1" dirty="0">
                <a:latin typeface="Roboto Slab"/>
                <a:ea typeface="Roboto Slab"/>
                <a:cs typeface="Roboto Slab"/>
                <a:sym typeface="Roboto Slab"/>
              </a:rPr>
              <a:t>Deine Rechte im digitalen Raum!</a:t>
            </a:r>
            <a:endParaRPr sz="6100" b="1" dirty="0">
              <a:latin typeface="Roboto Slab"/>
              <a:ea typeface="Roboto Slab"/>
              <a:cs typeface="Roboto Slab"/>
              <a:sym typeface="Roboto Slab"/>
            </a:endParaRPr>
          </a:p>
          <a:p>
            <a:pPr marL="0" lvl="0" indent="0" algn="l" rtl="0">
              <a:lnSpc>
                <a:spcPct val="115000"/>
              </a:lnSpc>
              <a:spcBef>
                <a:spcPts val="1800"/>
              </a:spcBef>
              <a:spcAft>
                <a:spcPts val="1800"/>
              </a:spcAft>
              <a:buClr>
                <a:schemeClr val="dk1"/>
              </a:buClr>
              <a:buSzPts val="1700"/>
              <a:buFont typeface="Arial"/>
              <a:buNone/>
            </a:pPr>
            <a:endParaRPr sz="6100" b="1" dirty="0">
              <a:latin typeface="Roboto Slab"/>
              <a:ea typeface="Roboto Slab"/>
              <a:cs typeface="Roboto Slab"/>
              <a:sym typeface="Roboto Slab"/>
            </a:endParaRPr>
          </a:p>
        </p:txBody>
      </p:sp>
      <p:sp>
        <p:nvSpPr>
          <p:cNvPr id="386" name="Google Shape;386;p53"/>
          <p:cNvSpPr txBox="1">
            <a:spLocks noGrp="1"/>
          </p:cNvSpPr>
          <p:nvPr>
            <p:ph type="body" idx="1"/>
          </p:nvPr>
        </p:nvSpPr>
        <p:spPr>
          <a:xfrm>
            <a:off x="773699" y="2033875"/>
            <a:ext cx="13572600" cy="6303300"/>
          </a:xfrm>
          <a:prstGeom prst="rect">
            <a:avLst/>
          </a:prstGeom>
        </p:spPr>
        <p:txBody>
          <a:bodyPr spcFirstLastPara="1" wrap="square" lIns="140550" tIns="70250" rIns="140550" bIns="70250" anchor="t" anchorCtr="0">
            <a:noAutofit/>
          </a:bodyPr>
          <a:lstStyle/>
          <a:p>
            <a:pPr marL="0" lvl="0" indent="0" algn="l" rtl="0">
              <a:lnSpc>
                <a:spcPct val="115000"/>
              </a:lnSpc>
              <a:spcBef>
                <a:spcPts val="1200"/>
              </a:spcBef>
              <a:spcAft>
                <a:spcPts val="1200"/>
              </a:spcAft>
              <a:buNone/>
            </a:pPr>
            <a:r>
              <a:rPr lang="de-DE" sz="3000" dirty="0">
                <a:latin typeface="Noto Sans" panose="020B0502040504020204" pitchFamily="34"/>
                <a:ea typeface="Noto Sans" panose="020B0502040504020204" pitchFamily="34"/>
                <a:cs typeface="Noto Sans" panose="020B0502040504020204" pitchFamily="34"/>
              </a:rPr>
              <a:t>Unsere Verfassung ist die Basis für unser Zusammenleben und beeinflusst viele Bereiche unseres Alltags, ohne dass wir uns dessen immer bewusst sind. Das Grundgesetz beinhaltet grundlegende Rechte wie die Meinungsfreiheit, die Versammlungsfreiheit oder die Gleichberechtigung. Diese Rechte sind nicht nur im echten Leben wichtig, sondern auch im Internet. Zum Beispiel hat jeder das Recht, im Internet seine Meinung zu äußern. Allerdings bedeutet das nicht, dass man im Internet alles sagen oder tun kann, was man möchte. Es gibt Grenzen, die durch andere Gesetze festgelegt sind, wie zum Beispiel das Urheberrecht oder das Strafrecht. Darüber hinaus sollten wir uns auch im digitalen Raum an bestimmte Verhaltensregeln halten, um andere Menschen nicht zu beleidigen, zu diskriminieren oder zu verletzen. Kurz gesagt: Das Grundgesetz gilt auch im Internet und wir sollten uns im digitalen Raum respektvoll und verantwortungsbewusst verhalten. </a:t>
            </a:r>
            <a:endParaRPr sz="3000" dirty="0">
              <a:latin typeface="Noto Sans" panose="020B0502040504020204" pitchFamily="34"/>
              <a:ea typeface="Noto Sans" panose="020B0502040504020204" pitchFamily="34"/>
              <a:cs typeface="Noto Sans" panose="020B0502040504020204"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pic>
        <p:nvPicPr>
          <p:cNvPr id="174" name="Google Shape;174;p27"/>
          <p:cNvPicPr preferRelativeResize="0"/>
          <p:nvPr/>
        </p:nvPicPr>
        <p:blipFill rotWithShape="1">
          <a:blip r:embed="rId3">
            <a:alphaModFix/>
          </a:blip>
          <a:srcRect/>
          <a:stretch/>
        </p:blipFill>
        <p:spPr>
          <a:xfrm>
            <a:off x="0" y="0"/>
            <a:ext cx="15120000" cy="10692000"/>
          </a:xfrm>
          <a:prstGeom prst="rect">
            <a:avLst/>
          </a:prstGeom>
          <a:noFill/>
          <a:ln>
            <a:noFill/>
          </a:ln>
        </p:spPr>
      </p:pic>
      <p:sp>
        <p:nvSpPr>
          <p:cNvPr id="175" name="Google Shape;175;p27"/>
          <p:cNvSpPr txBox="1"/>
          <p:nvPr/>
        </p:nvSpPr>
        <p:spPr>
          <a:xfrm>
            <a:off x="2970300" y="2985150"/>
            <a:ext cx="9179400" cy="472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de-DE" sz="8890" b="1" dirty="0">
                <a:solidFill>
                  <a:schemeClr val="dk1"/>
                </a:solidFill>
                <a:latin typeface="Roboto Slab"/>
                <a:ea typeface="Roboto Slab"/>
                <a:cs typeface="Roboto Slab"/>
                <a:sym typeface="Roboto Slab"/>
              </a:rPr>
              <a:t>Bei </a:t>
            </a:r>
            <a:r>
              <a:rPr lang="de-DE" sz="8890" b="1" dirty="0" err="1">
                <a:solidFill>
                  <a:schemeClr val="dk1"/>
                </a:solidFill>
                <a:latin typeface="Roboto Slab"/>
                <a:ea typeface="Roboto Slab"/>
                <a:cs typeface="Roboto Slab"/>
                <a:sym typeface="Roboto Slab"/>
              </a:rPr>
              <a:t>Hate</a:t>
            </a:r>
            <a:r>
              <a:rPr lang="de-DE" sz="8890" b="1" dirty="0">
                <a:solidFill>
                  <a:schemeClr val="dk1"/>
                </a:solidFill>
                <a:latin typeface="Roboto Slab"/>
                <a:ea typeface="Roboto Slab"/>
                <a:cs typeface="Roboto Slab"/>
                <a:sym typeface="Roboto Slab"/>
              </a:rPr>
              <a:t> Speech denke ich an…</a:t>
            </a:r>
            <a:endParaRPr sz="8890" b="1" dirty="0">
              <a:solidFill>
                <a:schemeClr val="dk1"/>
              </a:solidFill>
              <a:latin typeface="Roboto Slab"/>
              <a:ea typeface="Roboto Slab"/>
              <a:cs typeface="Roboto Slab"/>
              <a:sym typeface="Roboto Slab"/>
            </a:endParaRPr>
          </a:p>
          <a:p>
            <a:pPr marL="0" lvl="0" indent="0" algn="l" rtl="0">
              <a:lnSpc>
                <a:spcPct val="90000"/>
              </a:lnSpc>
              <a:spcBef>
                <a:spcPts val="0"/>
              </a:spcBef>
              <a:spcAft>
                <a:spcPts val="0"/>
              </a:spcAft>
              <a:buNone/>
            </a:pPr>
            <a:endParaRPr sz="4990" dirty="0">
              <a:solidFill>
                <a:schemeClr val="dk1"/>
              </a:solidFill>
              <a:latin typeface="Roboto Slab"/>
              <a:ea typeface="Roboto Slab"/>
              <a:cs typeface="Roboto Slab"/>
              <a:sym typeface="Roboto Slab"/>
            </a:endParaRPr>
          </a:p>
          <a:p>
            <a:pPr marL="0" lvl="0" indent="0" algn="l" rtl="0">
              <a:lnSpc>
                <a:spcPct val="90000"/>
              </a:lnSpc>
              <a:spcBef>
                <a:spcPts val="0"/>
              </a:spcBef>
              <a:spcAft>
                <a:spcPts val="0"/>
              </a:spcAft>
              <a:buNone/>
            </a:pPr>
            <a:r>
              <a:rPr lang="de-DE" sz="4990" dirty="0">
                <a:solidFill>
                  <a:schemeClr val="dk1"/>
                </a:solidFill>
                <a:latin typeface="Roboto Slab"/>
                <a:ea typeface="Roboto Slab"/>
                <a:cs typeface="Roboto Slab"/>
                <a:sym typeface="Roboto Slab"/>
              </a:rPr>
              <a:t>Schreib’ deine Ideen auf und pinne sie an die Stellwand</a:t>
            </a:r>
            <a:endParaRPr sz="4990" dirty="0">
              <a:solidFill>
                <a:schemeClr val="dk1"/>
              </a:solidFill>
              <a:latin typeface="Roboto Slab"/>
              <a:ea typeface="Roboto Slab"/>
              <a:cs typeface="Roboto Slab"/>
              <a:sym typeface="Roboto Slab"/>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54"/>
          <p:cNvPicPr preferRelativeResize="0"/>
          <p:nvPr/>
        </p:nvPicPr>
        <p:blipFill rotWithShape="1">
          <a:blip r:embed="rId3">
            <a:alphaModFix/>
          </a:blip>
          <a:srcRect/>
          <a:stretch/>
        </p:blipFill>
        <p:spPr>
          <a:xfrm>
            <a:off x="0" y="0"/>
            <a:ext cx="15120000" cy="10692000"/>
          </a:xfrm>
          <a:prstGeom prst="rect">
            <a:avLst/>
          </a:prstGeom>
          <a:noFill/>
          <a:ln>
            <a:noFill/>
          </a:ln>
        </p:spPr>
      </p:pic>
      <p:sp>
        <p:nvSpPr>
          <p:cNvPr id="392" name="Google Shape;392;p54"/>
          <p:cNvSpPr txBox="1">
            <a:spLocks noGrp="1"/>
          </p:cNvSpPr>
          <p:nvPr>
            <p:ph type="title"/>
          </p:nvPr>
        </p:nvSpPr>
        <p:spPr>
          <a:xfrm>
            <a:off x="588825" y="4504250"/>
            <a:ext cx="14204400" cy="1203000"/>
          </a:xfrm>
          <a:prstGeom prst="rect">
            <a:avLst/>
          </a:prstGeom>
        </p:spPr>
        <p:txBody>
          <a:bodyPr spcFirstLastPara="1" wrap="square" lIns="140550" tIns="70250" rIns="140550" bIns="70250" anchor="ctr" anchorCtr="0">
            <a:noAutofit/>
          </a:bodyPr>
          <a:lstStyle/>
          <a:p>
            <a:pPr marL="0" lvl="0" indent="0" algn="l" rtl="0">
              <a:lnSpc>
                <a:spcPct val="115000"/>
              </a:lnSpc>
              <a:spcBef>
                <a:spcPts val="1800"/>
              </a:spcBef>
              <a:spcAft>
                <a:spcPts val="0"/>
              </a:spcAft>
              <a:buClr>
                <a:schemeClr val="dk1"/>
              </a:buClr>
              <a:buSzPts val="1700"/>
              <a:buFont typeface="Arial"/>
              <a:buNone/>
            </a:pPr>
            <a:r>
              <a:rPr lang="de-DE" sz="6990" b="1" dirty="0">
                <a:latin typeface="Roboto Slab"/>
                <a:ea typeface="Roboto Slab"/>
                <a:cs typeface="Roboto Slab"/>
                <a:sym typeface="Roboto Slab"/>
              </a:rPr>
              <a:t>Wir sind jetzt am Ende des Gallery </a:t>
            </a:r>
            <a:r>
              <a:rPr lang="de-DE" sz="6990" b="1" dirty="0" err="1">
                <a:latin typeface="Roboto Slab"/>
                <a:ea typeface="Roboto Slab"/>
                <a:cs typeface="Roboto Slab"/>
                <a:sym typeface="Roboto Slab"/>
              </a:rPr>
              <a:t>Walks</a:t>
            </a:r>
            <a:r>
              <a:rPr lang="de-DE" sz="6990" b="1" dirty="0">
                <a:latin typeface="Roboto Slab"/>
                <a:ea typeface="Roboto Slab"/>
                <a:cs typeface="Roboto Slab"/>
                <a:sym typeface="Roboto Slab"/>
              </a:rPr>
              <a:t> angelangt… </a:t>
            </a:r>
            <a:endParaRPr sz="6990" b="1" dirty="0">
              <a:latin typeface="Roboto Slab"/>
              <a:ea typeface="Roboto Slab"/>
              <a:cs typeface="Roboto Slab"/>
              <a:sym typeface="Roboto Slab"/>
            </a:endParaRPr>
          </a:p>
          <a:p>
            <a:pPr marL="0" lvl="0" indent="0" algn="l" rtl="0">
              <a:lnSpc>
                <a:spcPct val="115000"/>
              </a:lnSpc>
              <a:spcBef>
                <a:spcPts val="1800"/>
              </a:spcBef>
              <a:spcAft>
                <a:spcPts val="0"/>
              </a:spcAft>
              <a:buClr>
                <a:schemeClr val="dk1"/>
              </a:buClr>
              <a:buSzPts val="1700"/>
              <a:buFont typeface="Arial"/>
              <a:buNone/>
            </a:pPr>
            <a:r>
              <a:rPr lang="de-DE" sz="6990" b="1" dirty="0">
                <a:latin typeface="Roboto Slab"/>
                <a:ea typeface="Roboto Slab"/>
                <a:cs typeface="Roboto Slab"/>
                <a:sym typeface="Roboto Slab"/>
              </a:rPr>
              <a:t/>
            </a:r>
            <a:br>
              <a:rPr lang="de-DE" sz="6990" b="1" dirty="0">
                <a:latin typeface="Roboto Slab"/>
                <a:ea typeface="Roboto Slab"/>
                <a:cs typeface="Roboto Slab"/>
                <a:sym typeface="Roboto Slab"/>
              </a:rPr>
            </a:br>
            <a:r>
              <a:rPr lang="de-DE" sz="6990" b="1" dirty="0">
                <a:latin typeface="Roboto Slab"/>
                <a:ea typeface="Roboto Slab"/>
                <a:cs typeface="Roboto Slab"/>
                <a:sym typeface="Roboto Slab"/>
              </a:rPr>
              <a:t>Was wusstest </a:t>
            </a:r>
            <a:r>
              <a:rPr lang="de-DE" sz="6990" b="1" dirty="0" smtClean="0">
                <a:latin typeface="Roboto Slab"/>
                <a:ea typeface="Roboto Slab"/>
                <a:cs typeface="Roboto Slab"/>
                <a:sym typeface="Roboto Slab"/>
              </a:rPr>
              <a:t>Du </a:t>
            </a:r>
            <a:r>
              <a:rPr lang="de-DE" sz="6990" b="1" dirty="0">
                <a:latin typeface="Roboto Slab"/>
                <a:ea typeface="Roboto Slab"/>
                <a:cs typeface="Roboto Slab"/>
                <a:sym typeface="Roboto Slab"/>
              </a:rPr>
              <a:t>schon? </a:t>
            </a:r>
            <a:endParaRPr sz="6990" b="1" dirty="0">
              <a:latin typeface="Roboto Slab"/>
              <a:ea typeface="Roboto Slab"/>
              <a:cs typeface="Roboto Slab"/>
              <a:sym typeface="Roboto Slab"/>
            </a:endParaRPr>
          </a:p>
          <a:p>
            <a:pPr marL="0" lvl="0" indent="0" algn="l" rtl="0">
              <a:lnSpc>
                <a:spcPct val="115000"/>
              </a:lnSpc>
              <a:spcBef>
                <a:spcPts val="1800"/>
              </a:spcBef>
              <a:spcAft>
                <a:spcPts val="0"/>
              </a:spcAft>
              <a:buClr>
                <a:schemeClr val="dk1"/>
              </a:buClr>
              <a:buSzPts val="1700"/>
              <a:buFont typeface="Arial"/>
              <a:buNone/>
            </a:pPr>
            <a:r>
              <a:rPr lang="de-DE" sz="6990" b="1" dirty="0">
                <a:latin typeface="Roboto Slab"/>
                <a:ea typeface="Roboto Slab"/>
                <a:cs typeface="Roboto Slab"/>
                <a:sym typeface="Roboto Slab"/>
              </a:rPr>
              <a:t>Was war neu für </a:t>
            </a:r>
            <a:r>
              <a:rPr lang="de-DE" sz="6990" b="1" dirty="0" smtClean="0">
                <a:latin typeface="Roboto Slab"/>
                <a:ea typeface="Roboto Slab"/>
                <a:cs typeface="Roboto Slab"/>
                <a:sym typeface="Roboto Slab"/>
              </a:rPr>
              <a:t>Dich</a:t>
            </a:r>
            <a:r>
              <a:rPr lang="de-DE" sz="6990" b="1" dirty="0">
                <a:latin typeface="Roboto Slab"/>
                <a:ea typeface="Roboto Slab"/>
                <a:cs typeface="Roboto Slab"/>
                <a:sym typeface="Roboto Slab"/>
              </a:rPr>
              <a:t>? </a:t>
            </a:r>
            <a:endParaRPr sz="6990" b="1" dirty="0">
              <a:latin typeface="Roboto Slab"/>
              <a:ea typeface="Roboto Slab"/>
              <a:cs typeface="Roboto Slab"/>
              <a:sym typeface="Roboto Slab"/>
            </a:endParaRPr>
          </a:p>
          <a:p>
            <a:pPr marL="0" lvl="0" indent="0" algn="l" rtl="0">
              <a:lnSpc>
                <a:spcPct val="115000"/>
              </a:lnSpc>
              <a:spcBef>
                <a:spcPts val="1800"/>
              </a:spcBef>
              <a:spcAft>
                <a:spcPts val="1800"/>
              </a:spcAft>
              <a:buClr>
                <a:schemeClr val="dk1"/>
              </a:buClr>
              <a:buSzPts val="1700"/>
              <a:buFont typeface="Arial"/>
              <a:buNone/>
            </a:pPr>
            <a:r>
              <a:rPr lang="de-DE" sz="6990" b="1" dirty="0">
                <a:latin typeface="Roboto Slab"/>
                <a:ea typeface="Roboto Slab"/>
                <a:cs typeface="Roboto Slab"/>
                <a:sym typeface="Roboto Slab"/>
              </a:rPr>
              <a:t>Was hat </a:t>
            </a:r>
            <a:r>
              <a:rPr lang="de-DE" sz="6990" b="1" dirty="0" smtClean="0">
                <a:latin typeface="Roboto Slab"/>
                <a:ea typeface="Roboto Slab"/>
                <a:cs typeface="Roboto Slab"/>
                <a:sym typeface="Roboto Slab"/>
              </a:rPr>
              <a:t>Dir </a:t>
            </a:r>
            <a:r>
              <a:rPr lang="de-DE" sz="6990" b="1" dirty="0">
                <a:latin typeface="Roboto Slab"/>
                <a:ea typeface="Roboto Slab"/>
                <a:cs typeface="Roboto Slab"/>
                <a:sym typeface="Roboto Slab"/>
              </a:rPr>
              <a:t>gefehlt?</a:t>
            </a:r>
            <a:r>
              <a:rPr lang="de-DE" sz="5200" b="1" dirty="0">
                <a:solidFill>
                  <a:srgbClr val="1A1A1A"/>
                </a:solidFill>
                <a:latin typeface="Roboto Slab"/>
                <a:ea typeface="Roboto Slab"/>
                <a:cs typeface="Roboto Slab"/>
                <a:sym typeface="Roboto Slab"/>
              </a:rPr>
              <a:t> </a:t>
            </a:r>
            <a:endParaRPr sz="6100" b="1" dirty="0">
              <a:latin typeface="Roboto Slab"/>
              <a:ea typeface="Roboto Slab"/>
              <a:cs typeface="Roboto Slab"/>
              <a:sym typeface="Roboto Slab"/>
            </a:endParaRPr>
          </a:p>
        </p:txBody>
      </p:sp>
      <p:sp>
        <p:nvSpPr>
          <p:cNvPr id="393" name="Google Shape;393;p54"/>
          <p:cNvSpPr txBox="1"/>
          <p:nvPr/>
        </p:nvSpPr>
        <p:spPr>
          <a:xfrm>
            <a:off x="9768348" y="3771978"/>
            <a:ext cx="3720600" cy="541200"/>
          </a:xfrm>
          <a:prstGeom prst="rect">
            <a:avLst/>
          </a:prstGeom>
          <a:noFill/>
          <a:ln>
            <a:noFill/>
          </a:ln>
        </p:spPr>
        <p:txBody>
          <a:bodyPr spcFirstLastPara="1" wrap="square" lIns="138450" tIns="138450" rIns="138450" bIns="138450" anchor="t" anchorCtr="0">
            <a:spAutoFit/>
          </a:bodyPr>
          <a:lstStyle/>
          <a:p>
            <a:pPr marL="0" lvl="0" indent="0" algn="l" rtl="0">
              <a:lnSpc>
                <a:spcPct val="115000"/>
              </a:lnSpc>
              <a:spcBef>
                <a:spcPts val="1800"/>
              </a:spcBef>
              <a:spcAft>
                <a:spcPts val="1800"/>
              </a:spcAft>
              <a:buNone/>
            </a:pPr>
            <a:endParaRPr sz="1700" u="sng">
              <a:solidFill>
                <a:schemeClr val="hlink"/>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5"/>
          <p:cNvSpPr txBox="1"/>
          <p:nvPr/>
        </p:nvSpPr>
        <p:spPr>
          <a:xfrm>
            <a:off x="417525" y="1070825"/>
            <a:ext cx="10037400" cy="856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DE" sz="4588" b="1">
                <a:solidFill>
                  <a:schemeClr val="dk1"/>
                </a:solidFill>
                <a:latin typeface="Roboto Slab"/>
                <a:ea typeface="Roboto Slab"/>
                <a:cs typeface="Roboto Slab"/>
                <a:sym typeface="Roboto Slab"/>
              </a:rPr>
              <a:t>Danke fürs Mitmachen! Und nun?</a:t>
            </a:r>
            <a:r>
              <a:rPr lang="de-DE" sz="4588">
                <a:solidFill>
                  <a:schemeClr val="dk1"/>
                </a:solidFill>
                <a:latin typeface="Roboto Slab"/>
                <a:ea typeface="Roboto Slab"/>
                <a:cs typeface="Roboto Slab"/>
                <a:sym typeface="Roboto Slab"/>
              </a:rPr>
              <a:t/>
            </a:r>
            <a:br>
              <a:rPr lang="de-DE" sz="4588">
                <a:solidFill>
                  <a:schemeClr val="dk1"/>
                </a:solidFill>
                <a:latin typeface="Roboto Slab"/>
                <a:ea typeface="Roboto Slab"/>
                <a:cs typeface="Roboto Slab"/>
                <a:sym typeface="Roboto Slab"/>
              </a:rPr>
            </a:br>
            <a:endParaRPr sz="4588">
              <a:solidFill>
                <a:schemeClr val="dk1"/>
              </a:solidFill>
              <a:latin typeface="Roboto Slab"/>
              <a:ea typeface="Roboto Slab"/>
              <a:cs typeface="Roboto Slab"/>
              <a:sym typeface="Roboto Slab"/>
            </a:endParaRPr>
          </a:p>
          <a:p>
            <a:pPr marL="0" lvl="0" indent="0" algn="l" rtl="0">
              <a:lnSpc>
                <a:spcPct val="115000"/>
              </a:lnSpc>
              <a:spcBef>
                <a:spcPts val="1200"/>
              </a:spcBef>
              <a:spcAft>
                <a:spcPts val="0"/>
              </a:spcAft>
              <a:buClr>
                <a:schemeClr val="dk1"/>
              </a:buClr>
              <a:buSzPts val="1100"/>
              <a:buFont typeface="Arial"/>
              <a:buNone/>
            </a:pPr>
            <a:r>
              <a:rPr lang="de-DE" sz="2900">
                <a:solidFill>
                  <a:schemeClr val="dk1"/>
                </a:solidFill>
                <a:latin typeface="Roboto Slab"/>
                <a:ea typeface="Roboto Slab"/>
                <a:cs typeface="Roboto Slab"/>
                <a:sym typeface="Roboto Slab"/>
              </a:rPr>
              <a:t>Wir haben nun einiges über die folgenden Themen gelernt:</a:t>
            </a:r>
            <a:endParaRPr sz="2900">
              <a:solidFill>
                <a:schemeClr val="dk1"/>
              </a:solidFill>
              <a:latin typeface="Roboto Slab"/>
              <a:ea typeface="Roboto Slab"/>
              <a:cs typeface="Roboto Slab"/>
              <a:sym typeface="Roboto Slab"/>
            </a:endParaRPr>
          </a:p>
          <a:p>
            <a:pPr marL="457200" lvl="0" indent="0" algn="l" rtl="0">
              <a:lnSpc>
                <a:spcPct val="100000"/>
              </a:lnSpc>
              <a:spcBef>
                <a:spcPts val="1200"/>
              </a:spcBef>
              <a:spcAft>
                <a:spcPts val="0"/>
              </a:spcAft>
              <a:buNone/>
            </a:pPr>
            <a:endParaRPr sz="2900">
              <a:solidFill>
                <a:schemeClr val="dk1"/>
              </a:solidFill>
              <a:latin typeface="Roboto Slab"/>
              <a:ea typeface="Roboto Slab"/>
              <a:cs typeface="Roboto Slab"/>
              <a:sym typeface="Roboto Slab"/>
            </a:endParaRPr>
          </a:p>
          <a:p>
            <a:pPr marL="914400" lvl="1" indent="-412750" algn="l" rtl="0">
              <a:lnSpc>
                <a:spcPct val="100000"/>
              </a:lnSpc>
              <a:spcBef>
                <a:spcPts val="1200"/>
              </a:spcBef>
              <a:spcAft>
                <a:spcPts val="0"/>
              </a:spcAft>
              <a:buClr>
                <a:schemeClr val="dk1"/>
              </a:buClr>
              <a:buSzPts val="2900"/>
              <a:buFont typeface="Roboto Slab"/>
              <a:buChar char="○"/>
            </a:pPr>
            <a:r>
              <a:rPr lang="de-DE" sz="2900">
                <a:solidFill>
                  <a:schemeClr val="dk1"/>
                </a:solidFill>
                <a:latin typeface="Roboto Slab"/>
                <a:ea typeface="Roboto Slab"/>
                <a:cs typeface="Roboto Slab"/>
                <a:sym typeface="Roboto Slab"/>
              </a:rPr>
              <a:t>Diskriminierung</a:t>
            </a:r>
            <a:endParaRPr sz="2900">
              <a:solidFill>
                <a:schemeClr val="dk1"/>
              </a:solidFill>
              <a:latin typeface="Roboto Slab"/>
              <a:ea typeface="Roboto Slab"/>
              <a:cs typeface="Roboto Slab"/>
              <a:sym typeface="Roboto Slab"/>
            </a:endParaRPr>
          </a:p>
          <a:p>
            <a:pPr marL="914400" lvl="1" indent="-412750" algn="l" rtl="0">
              <a:lnSpc>
                <a:spcPct val="100000"/>
              </a:lnSpc>
              <a:spcBef>
                <a:spcPts val="0"/>
              </a:spcBef>
              <a:spcAft>
                <a:spcPts val="0"/>
              </a:spcAft>
              <a:buClr>
                <a:schemeClr val="dk1"/>
              </a:buClr>
              <a:buSzPts val="2900"/>
              <a:buFont typeface="Roboto Slab"/>
              <a:buChar char="○"/>
            </a:pPr>
            <a:r>
              <a:rPr lang="de-DE" sz="2900">
                <a:solidFill>
                  <a:schemeClr val="dk1"/>
                </a:solidFill>
                <a:latin typeface="Roboto Slab"/>
                <a:ea typeface="Roboto Slab"/>
                <a:cs typeface="Roboto Slab"/>
                <a:sym typeface="Roboto Slab"/>
              </a:rPr>
              <a:t>Grenzen der Meinungsfreiheit</a:t>
            </a:r>
            <a:endParaRPr sz="2900">
              <a:solidFill>
                <a:schemeClr val="dk1"/>
              </a:solidFill>
              <a:latin typeface="Roboto Slab"/>
              <a:ea typeface="Roboto Slab"/>
              <a:cs typeface="Roboto Slab"/>
              <a:sym typeface="Roboto Slab"/>
            </a:endParaRPr>
          </a:p>
          <a:p>
            <a:pPr marL="914400" lvl="1" indent="-412750" algn="l" rtl="0">
              <a:lnSpc>
                <a:spcPct val="100000"/>
              </a:lnSpc>
              <a:spcBef>
                <a:spcPts val="0"/>
              </a:spcBef>
              <a:spcAft>
                <a:spcPts val="0"/>
              </a:spcAft>
              <a:buClr>
                <a:schemeClr val="dk1"/>
              </a:buClr>
              <a:buSzPts val="2900"/>
              <a:buFont typeface="Roboto Slab"/>
              <a:buChar char="○"/>
            </a:pPr>
            <a:r>
              <a:rPr lang="de-DE" sz="2900">
                <a:solidFill>
                  <a:schemeClr val="dk1"/>
                </a:solidFill>
                <a:latin typeface="Roboto Slab"/>
                <a:ea typeface="Roboto Slab"/>
                <a:cs typeface="Roboto Slab"/>
                <a:sym typeface="Roboto Slab"/>
              </a:rPr>
              <a:t>Die Auswirkungen von Hates Speech auf die Demokratie</a:t>
            </a:r>
            <a:endParaRPr sz="2900">
              <a:solidFill>
                <a:schemeClr val="dk1"/>
              </a:solidFill>
              <a:latin typeface="Roboto Slab"/>
              <a:ea typeface="Roboto Slab"/>
              <a:cs typeface="Roboto Slab"/>
              <a:sym typeface="Roboto Slab"/>
            </a:endParaRPr>
          </a:p>
          <a:p>
            <a:pPr marL="0" lvl="0" indent="0" algn="l" rtl="0">
              <a:lnSpc>
                <a:spcPct val="100000"/>
              </a:lnSpc>
              <a:spcBef>
                <a:spcPts val="1200"/>
              </a:spcBef>
              <a:spcAft>
                <a:spcPts val="0"/>
              </a:spcAft>
              <a:buClr>
                <a:schemeClr val="dk1"/>
              </a:buClr>
              <a:buSzPts val="1100"/>
              <a:buFont typeface="Arial"/>
              <a:buNone/>
            </a:pPr>
            <a:endParaRPr sz="2900">
              <a:solidFill>
                <a:schemeClr val="dk1"/>
              </a:solidFill>
              <a:latin typeface="Roboto Slab"/>
              <a:ea typeface="Roboto Slab"/>
              <a:cs typeface="Roboto Slab"/>
              <a:sym typeface="Roboto Slab"/>
            </a:endParaRPr>
          </a:p>
          <a:p>
            <a:pPr marL="0" lvl="0" indent="0" algn="l" rtl="0">
              <a:lnSpc>
                <a:spcPct val="115000"/>
              </a:lnSpc>
              <a:spcBef>
                <a:spcPts val="1200"/>
              </a:spcBef>
              <a:spcAft>
                <a:spcPts val="0"/>
              </a:spcAft>
              <a:buNone/>
            </a:pPr>
            <a:r>
              <a:rPr lang="de-DE" sz="2900">
                <a:solidFill>
                  <a:schemeClr val="dk1"/>
                </a:solidFill>
                <a:latin typeface="Roboto Slab"/>
                <a:ea typeface="Roboto Slab"/>
                <a:cs typeface="Roboto Slab"/>
                <a:sym typeface="Roboto Slab"/>
              </a:rPr>
              <a:t>Nun wollen wir uns gemeinsam anschauen, welche Rolle wir selbst in all dem eigentlich spielen und wie wir uns verhalten können.</a:t>
            </a:r>
            <a:endParaRPr sz="2900">
              <a:solidFill>
                <a:schemeClr val="dk1"/>
              </a:solidFill>
              <a:latin typeface="Roboto Slab"/>
              <a:ea typeface="Roboto Slab"/>
              <a:cs typeface="Roboto Slab"/>
              <a:sym typeface="Roboto Slab"/>
            </a:endParaRPr>
          </a:p>
          <a:p>
            <a:pPr marL="0" lvl="0" indent="0" algn="l" rtl="0">
              <a:lnSpc>
                <a:spcPct val="115000"/>
              </a:lnSpc>
              <a:spcBef>
                <a:spcPts val="1200"/>
              </a:spcBef>
              <a:spcAft>
                <a:spcPts val="0"/>
              </a:spcAft>
              <a:buNone/>
            </a:pPr>
            <a:endParaRPr sz="3788">
              <a:solidFill>
                <a:schemeClr val="dk1"/>
              </a:solidFill>
              <a:latin typeface="Calibri"/>
              <a:ea typeface="Calibri"/>
              <a:cs typeface="Calibri"/>
              <a:sym typeface="Calibri"/>
            </a:endParaRPr>
          </a:p>
        </p:txBody>
      </p:sp>
      <p:sp>
        <p:nvSpPr>
          <p:cNvPr id="400" name="Google Shape;400;p55"/>
          <p:cNvSpPr/>
          <p:nvPr/>
        </p:nvSpPr>
        <p:spPr>
          <a:xfrm>
            <a:off x="10329400" y="3411325"/>
            <a:ext cx="3746100" cy="3822000"/>
          </a:xfrm>
          <a:prstGeom prst="heart">
            <a:avLst/>
          </a:prstGeom>
          <a:gradFill>
            <a:gsLst>
              <a:gs pos="0">
                <a:srgbClr val="009FE3"/>
              </a:gs>
              <a:gs pos="50000">
                <a:srgbClr val="F8B131"/>
              </a:gs>
              <a:gs pos="100000">
                <a:srgbClr val="E6007E"/>
              </a:gs>
            </a:gsLst>
            <a:lin ang="10801400" scaled="0"/>
          </a:gradFill>
          <a:ln>
            <a:noFill/>
          </a:ln>
        </p:spPr>
        <p:txBody>
          <a:bodyPr spcFirstLastPara="1" wrap="square" lIns="138450" tIns="138450" rIns="138450" bIns="138450" anchor="ctr" anchorCtr="0">
            <a:noAutofit/>
          </a:bodyPr>
          <a:lstStyle/>
          <a:p>
            <a:pPr marL="0" lvl="0" indent="0" algn="l" rtl="0">
              <a:spcBef>
                <a:spcPts val="0"/>
              </a:spcBef>
              <a:spcAft>
                <a:spcPts val="0"/>
              </a:spcAft>
              <a:buNone/>
            </a:pP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8"/>
          <p:cNvSpPr txBox="1">
            <a:spLocks noGrp="1"/>
          </p:cNvSpPr>
          <p:nvPr>
            <p:ph type="body" idx="1"/>
          </p:nvPr>
        </p:nvSpPr>
        <p:spPr>
          <a:xfrm>
            <a:off x="588827" y="2222498"/>
            <a:ext cx="13779900" cy="6837600"/>
          </a:xfrm>
          <a:prstGeom prst="rect">
            <a:avLst/>
          </a:prstGeom>
        </p:spPr>
        <p:txBody>
          <a:bodyPr spcFirstLastPara="1" wrap="square" lIns="140550" tIns="70250" rIns="140550" bIns="70250" anchor="t" anchorCtr="0">
            <a:noAutofit/>
          </a:bodyPr>
          <a:lstStyle/>
          <a:p>
            <a:pPr marL="698500" lvl="0" indent="-539750" algn="l" rtl="0">
              <a:lnSpc>
                <a:spcPct val="150000"/>
              </a:lnSpc>
              <a:spcBef>
                <a:spcPts val="1800"/>
              </a:spcBef>
              <a:spcAft>
                <a:spcPts val="0"/>
              </a:spcAft>
              <a:buSzPts val="2900"/>
              <a:buFont typeface="Roboto Slab"/>
              <a:buChar char="•"/>
            </a:pPr>
            <a:r>
              <a:rPr lang="de-DE" sz="2900" dirty="0">
                <a:latin typeface="Noto Sans" panose="020B0502040504020204" pitchFamily="34"/>
                <a:ea typeface="Noto Sans" panose="020B0502040504020204" pitchFamily="34"/>
                <a:cs typeface="Noto Sans" panose="020B0502040504020204" pitchFamily="34"/>
                <a:sym typeface="Roboto Slab"/>
              </a:rPr>
              <a:t>die Übersetzung des englischen Begriffs “</a:t>
            </a:r>
            <a:r>
              <a:rPr lang="de-DE" sz="2900" dirty="0" err="1">
                <a:latin typeface="Noto Sans" panose="020B0502040504020204" pitchFamily="34"/>
                <a:ea typeface="Noto Sans" panose="020B0502040504020204" pitchFamily="34"/>
                <a:cs typeface="Noto Sans" panose="020B0502040504020204" pitchFamily="34"/>
                <a:sym typeface="Roboto Slab"/>
              </a:rPr>
              <a:t>Hate</a:t>
            </a:r>
            <a:r>
              <a:rPr lang="de-DE" sz="2900" dirty="0">
                <a:latin typeface="Noto Sans" panose="020B0502040504020204" pitchFamily="34"/>
                <a:ea typeface="Noto Sans" panose="020B0502040504020204" pitchFamily="34"/>
                <a:cs typeface="Noto Sans" panose="020B0502040504020204" pitchFamily="34"/>
                <a:sym typeface="Roboto Slab"/>
              </a:rPr>
              <a:t> Speech”</a:t>
            </a:r>
            <a:endParaRPr sz="2900" dirty="0">
              <a:latin typeface="Noto Sans" panose="020B0502040504020204" pitchFamily="34"/>
              <a:ea typeface="Noto Sans" panose="020B0502040504020204" pitchFamily="34"/>
              <a:cs typeface="Noto Sans" panose="020B0502040504020204" pitchFamily="34"/>
              <a:sym typeface="Roboto Slab"/>
            </a:endParaRPr>
          </a:p>
          <a:p>
            <a:pPr marL="698500" lvl="0" indent="-539750" algn="l" rtl="0">
              <a:lnSpc>
                <a:spcPct val="150000"/>
              </a:lnSpc>
              <a:spcBef>
                <a:spcPts val="0"/>
              </a:spcBef>
              <a:spcAft>
                <a:spcPts val="0"/>
              </a:spcAft>
              <a:buSzPts val="2900"/>
              <a:buFont typeface="Roboto Slab"/>
              <a:buChar char="•"/>
            </a:pPr>
            <a:r>
              <a:rPr lang="de-DE" sz="2900" dirty="0">
                <a:latin typeface="Noto Sans" panose="020B0502040504020204" pitchFamily="34"/>
                <a:ea typeface="Noto Sans" panose="020B0502040504020204" pitchFamily="34"/>
                <a:cs typeface="Noto Sans" panose="020B0502040504020204" pitchFamily="34"/>
                <a:sym typeface="Roboto Slab"/>
              </a:rPr>
              <a:t>wenn man Sprache und Bilder nutzt, um bestimmte Menschen(gruppen) zu verletzen und auszugrenzen</a:t>
            </a:r>
            <a:endParaRPr sz="2900" dirty="0">
              <a:latin typeface="Noto Sans" panose="020B0502040504020204" pitchFamily="34"/>
              <a:ea typeface="Noto Sans" panose="020B0502040504020204" pitchFamily="34"/>
              <a:cs typeface="Noto Sans" panose="020B0502040504020204" pitchFamily="34"/>
              <a:sym typeface="Roboto Slab"/>
            </a:endParaRPr>
          </a:p>
          <a:p>
            <a:pPr marL="698500" lvl="0" indent="-539750" algn="l" rtl="0">
              <a:lnSpc>
                <a:spcPct val="150000"/>
              </a:lnSpc>
              <a:spcBef>
                <a:spcPts val="0"/>
              </a:spcBef>
              <a:spcAft>
                <a:spcPts val="0"/>
              </a:spcAft>
              <a:buSzPts val="2900"/>
              <a:buFont typeface="Roboto Slab"/>
              <a:buChar char="•"/>
            </a:pPr>
            <a:r>
              <a:rPr lang="de-DE" sz="2900" dirty="0">
                <a:latin typeface="Noto Sans" panose="020B0502040504020204" pitchFamily="34"/>
                <a:ea typeface="Noto Sans" panose="020B0502040504020204" pitchFamily="34"/>
                <a:cs typeface="Noto Sans" panose="020B0502040504020204" pitchFamily="34"/>
                <a:sym typeface="Roboto Slab"/>
              </a:rPr>
              <a:t>die Abwertung von Menschen(gruppen) auf Grundlage von (zugeschriebenen) Merkmalen wie Hautfarbe, Herkunft, Sexualität, Religion, Geschlecht, Alter oder Behinderung</a:t>
            </a:r>
            <a:endParaRPr sz="2900" dirty="0">
              <a:latin typeface="Noto Sans" panose="020B0502040504020204" pitchFamily="34"/>
              <a:ea typeface="Noto Sans" panose="020B0502040504020204" pitchFamily="34"/>
              <a:cs typeface="Noto Sans" panose="020B0502040504020204" pitchFamily="34"/>
              <a:sym typeface="Roboto Slab"/>
            </a:endParaRPr>
          </a:p>
          <a:p>
            <a:pPr marL="698500" lvl="0" indent="-539750" algn="l" rtl="0">
              <a:lnSpc>
                <a:spcPct val="150000"/>
              </a:lnSpc>
              <a:spcBef>
                <a:spcPts val="0"/>
              </a:spcBef>
              <a:spcAft>
                <a:spcPts val="0"/>
              </a:spcAft>
              <a:buSzPts val="2900"/>
              <a:buFont typeface="Roboto Slab"/>
              <a:buChar char="•"/>
            </a:pPr>
            <a:r>
              <a:rPr lang="de-DE" sz="2900" dirty="0">
                <a:latin typeface="Noto Sans" panose="020B0502040504020204" pitchFamily="34"/>
                <a:ea typeface="Noto Sans" panose="020B0502040504020204" pitchFamily="34"/>
                <a:cs typeface="Noto Sans" panose="020B0502040504020204" pitchFamily="34"/>
                <a:sym typeface="Roboto Slab"/>
              </a:rPr>
              <a:t>mit der Idee verbunden, bestimmte Gruppen seien weniger Wert als andere (der Fachbegriff hierfür heißt Gruppenbezogene Menschenfeindlichkeit, kurz: GMF)</a:t>
            </a:r>
            <a:endParaRPr sz="2900" dirty="0">
              <a:latin typeface="Noto Sans" panose="020B0502040504020204" pitchFamily="34"/>
              <a:ea typeface="Noto Sans" panose="020B0502040504020204" pitchFamily="34"/>
              <a:cs typeface="Noto Sans" panose="020B0502040504020204" pitchFamily="34"/>
              <a:sym typeface="Roboto Slab"/>
            </a:endParaRPr>
          </a:p>
          <a:p>
            <a:pPr marL="698500" lvl="0" indent="-539750" algn="l" rtl="0">
              <a:lnSpc>
                <a:spcPct val="150000"/>
              </a:lnSpc>
              <a:spcBef>
                <a:spcPts val="0"/>
              </a:spcBef>
              <a:spcAft>
                <a:spcPts val="0"/>
              </a:spcAft>
              <a:buSzPts val="2900"/>
              <a:buFont typeface="Roboto Slab"/>
              <a:buChar char="•"/>
            </a:pPr>
            <a:r>
              <a:rPr lang="de-DE" sz="2900" dirty="0">
                <a:latin typeface="Noto Sans" panose="020B0502040504020204" pitchFamily="34"/>
                <a:ea typeface="Noto Sans" panose="020B0502040504020204" pitchFamily="34"/>
                <a:cs typeface="Noto Sans" panose="020B0502040504020204" pitchFamily="34"/>
                <a:sym typeface="Roboto Slab"/>
              </a:rPr>
              <a:t>reale Gewalt, auch wenn sie im Internet stattfindet</a:t>
            </a:r>
            <a:endParaRPr sz="2800" dirty="0">
              <a:latin typeface="Noto Sans" panose="020B0502040504020204" pitchFamily="34"/>
              <a:ea typeface="Noto Sans" panose="020B0502040504020204" pitchFamily="34"/>
              <a:cs typeface="Noto Sans" panose="020B0502040504020204" pitchFamily="34"/>
              <a:sym typeface="Roboto Slab"/>
            </a:endParaRPr>
          </a:p>
        </p:txBody>
      </p:sp>
      <p:sp>
        <p:nvSpPr>
          <p:cNvPr id="182" name="Google Shape;182;p28"/>
          <p:cNvSpPr txBox="1"/>
          <p:nvPr/>
        </p:nvSpPr>
        <p:spPr>
          <a:xfrm>
            <a:off x="9768348" y="3771978"/>
            <a:ext cx="3720600" cy="541200"/>
          </a:xfrm>
          <a:prstGeom prst="rect">
            <a:avLst/>
          </a:prstGeom>
          <a:noFill/>
          <a:ln>
            <a:noFill/>
          </a:ln>
        </p:spPr>
        <p:txBody>
          <a:bodyPr spcFirstLastPara="1" wrap="square" lIns="138450" tIns="138450" rIns="138450" bIns="138450" anchor="t" anchorCtr="0">
            <a:spAutoFit/>
          </a:bodyPr>
          <a:lstStyle/>
          <a:p>
            <a:pPr marL="0" lvl="0" indent="0" algn="l" rtl="0">
              <a:lnSpc>
                <a:spcPct val="115000"/>
              </a:lnSpc>
              <a:spcBef>
                <a:spcPts val="1800"/>
              </a:spcBef>
              <a:spcAft>
                <a:spcPts val="1800"/>
              </a:spcAft>
              <a:buNone/>
            </a:pPr>
            <a:endParaRPr sz="1700" u="sng">
              <a:solidFill>
                <a:schemeClr val="hlink"/>
              </a:solidFill>
            </a:endParaRPr>
          </a:p>
        </p:txBody>
      </p:sp>
      <p:sp>
        <p:nvSpPr>
          <p:cNvPr id="183" name="Google Shape;183;p28"/>
          <p:cNvSpPr txBox="1"/>
          <p:nvPr/>
        </p:nvSpPr>
        <p:spPr>
          <a:xfrm>
            <a:off x="1148975" y="9584950"/>
            <a:ext cx="13625700" cy="603000"/>
          </a:xfrm>
          <a:prstGeom prst="rect">
            <a:avLst/>
          </a:prstGeom>
          <a:noFill/>
          <a:ln>
            <a:noFill/>
          </a:ln>
        </p:spPr>
        <p:txBody>
          <a:bodyPr spcFirstLastPara="1" wrap="square" lIns="138450" tIns="138450" rIns="138450" bIns="138450" anchor="t" anchorCtr="0">
            <a:spAutoFit/>
          </a:bodyPr>
          <a:lstStyle/>
          <a:p>
            <a:pPr marL="0" lvl="0" indent="0" algn="l" rtl="0">
              <a:lnSpc>
                <a:spcPct val="115000"/>
              </a:lnSpc>
              <a:spcBef>
                <a:spcPts val="1800"/>
              </a:spcBef>
              <a:spcAft>
                <a:spcPts val="1800"/>
              </a:spcAft>
              <a:buClr>
                <a:schemeClr val="dk1"/>
              </a:buClr>
              <a:buSzPts val="1700"/>
              <a:buFont typeface="Arial"/>
              <a:buNone/>
            </a:pPr>
            <a:r>
              <a:rPr lang="de-DE" sz="1800">
                <a:solidFill>
                  <a:schemeClr val="dk1"/>
                </a:solidFill>
                <a:latin typeface="Calibri"/>
                <a:ea typeface="Calibri"/>
                <a:cs typeface="Calibri"/>
                <a:sym typeface="Calibri"/>
              </a:rPr>
              <a:t>Quelle:</a:t>
            </a:r>
            <a:r>
              <a:rPr lang="de-DE" sz="18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de-DE" sz="2100" u="sng">
                <a:solidFill>
                  <a:schemeClr val="hlink"/>
                </a:solidFill>
                <a:latin typeface="Calibri"/>
                <a:ea typeface="Calibri"/>
                <a:cs typeface="Calibri"/>
                <a:sym typeface="Calibri"/>
                <a:hlinkClick r:id="rId4"/>
              </a:rPr>
              <a:t>https://www.amadeu-antonio-stiftung.de/wp-content/uploads/2022/11/2022-09_lpb_hate-speech_bf.pdf</a:t>
            </a:r>
            <a:r>
              <a:rPr lang="de-DE" sz="2100">
                <a:latin typeface="Calibri"/>
                <a:ea typeface="Calibri"/>
                <a:cs typeface="Calibri"/>
                <a:sym typeface="Calibri"/>
              </a:rPr>
              <a:t> </a:t>
            </a:r>
            <a:endParaRPr sz="2100">
              <a:latin typeface="Calibri"/>
              <a:ea typeface="Calibri"/>
              <a:cs typeface="Calibri"/>
              <a:sym typeface="Calibri"/>
            </a:endParaRPr>
          </a:p>
        </p:txBody>
      </p:sp>
      <p:sp>
        <p:nvSpPr>
          <p:cNvPr id="7" name="Google Shape;180;p28"/>
          <p:cNvSpPr txBox="1">
            <a:spLocks noGrp="1"/>
          </p:cNvSpPr>
          <p:nvPr>
            <p:ph type="title"/>
          </p:nvPr>
        </p:nvSpPr>
        <p:spPr>
          <a:xfrm>
            <a:off x="670052" y="1143485"/>
            <a:ext cx="13861125" cy="1203000"/>
          </a:xfrm>
          <a:prstGeom prst="rect">
            <a:avLst/>
          </a:prstGeom>
        </p:spPr>
        <p:txBody>
          <a:bodyPr spcFirstLastPara="1" wrap="square" lIns="140550" tIns="70250" rIns="140550" bIns="70250" anchor="ctr" anchorCtr="0">
            <a:noAutofit/>
          </a:bodyPr>
          <a:lstStyle/>
          <a:p>
            <a:pPr lvl="0">
              <a:lnSpc>
                <a:spcPct val="115000"/>
              </a:lnSpc>
              <a:spcBef>
                <a:spcPts val="1800"/>
              </a:spcBef>
              <a:spcAft>
                <a:spcPts val="1800"/>
              </a:spcAft>
              <a:buSzPts val="1700"/>
            </a:pPr>
            <a:r>
              <a:rPr lang="de-DE" sz="4400" b="1" dirty="0" err="1" smtClean="0">
                <a:solidFill>
                  <a:srgbClr val="1A1A1A"/>
                </a:solidFill>
                <a:highlight>
                  <a:schemeClr val="lt1"/>
                </a:highlight>
                <a:latin typeface="Roboto Slab"/>
                <a:ea typeface="Roboto Slab"/>
                <a:cs typeface="Roboto Slab"/>
                <a:sym typeface="Roboto Slab"/>
              </a:rPr>
              <a:t>Hassrede</a:t>
            </a:r>
            <a:r>
              <a:rPr lang="de-DE" sz="4400" b="1" dirty="0" smtClean="0">
                <a:solidFill>
                  <a:srgbClr val="1A1A1A"/>
                </a:solidFill>
                <a:highlight>
                  <a:schemeClr val="lt1"/>
                </a:highlight>
                <a:latin typeface="Roboto Slab"/>
                <a:ea typeface="Roboto Slab"/>
                <a:cs typeface="Roboto Slab"/>
                <a:sym typeface="Roboto Slab"/>
              </a:rPr>
              <a:t> ist…</a:t>
            </a:r>
            <a:endParaRPr sz="4800" dirty="0">
              <a:highlight>
                <a:schemeClr val="lt1"/>
              </a:highlight>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29"/>
          <p:cNvSpPr txBox="1">
            <a:spLocks noGrp="1"/>
          </p:cNvSpPr>
          <p:nvPr>
            <p:ph type="body" idx="1"/>
          </p:nvPr>
        </p:nvSpPr>
        <p:spPr>
          <a:xfrm>
            <a:off x="670052" y="2647794"/>
            <a:ext cx="13779900" cy="6837600"/>
          </a:xfrm>
          <a:prstGeom prst="rect">
            <a:avLst/>
          </a:prstGeom>
        </p:spPr>
        <p:txBody>
          <a:bodyPr spcFirstLastPara="1" wrap="square" lIns="140550" tIns="70250" rIns="140550" bIns="70250" anchor="t" anchorCtr="0">
            <a:noAutofit/>
          </a:bodyPr>
          <a:lstStyle/>
          <a:p>
            <a:pPr marL="698500" lvl="0" indent="-552450" algn="l" rtl="0">
              <a:lnSpc>
                <a:spcPct val="150000"/>
              </a:lnSpc>
              <a:spcBef>
                <a:spcPts val="1200"/>
              </a:spcBef>
              <a:spcAft>
                <a:spcPts val="0"/>
              </a:spcAft>
              <a:buSzPts val="3100"/>
              <a:buFont typeface="Roboto Slab"/>
              <a:buChar char="•"/>
            </a:pPr>
            <a:r>
              <a:rPr lang="de-DE" sz="3000" dirty="0">
                <a:latin typeface="Noto Sans" panose="020B0502040504020204" pitchFamily="34"/>
                <a:ea typeface="Noto Sans" panose="020B0502040504020204" pitchFamily="34"/>
                <a:cs typeface="Noto Sans" panose="020B0502040504020204" pitchFamily="34"/>
                <a:sym typeface="Roboto Slab"/>
              </a:rPr>
              <a:t>Nein, </a:t>
            </a:r>
            <a:r>
              <a:rPr lang="de-DE" sz="3000" dirty="0" err="1">
                <a:latin typeface="Noto Sans" panose="020B0502040504020204" pitchFamily="34"/>
                <a:ea typeface="Noto Sans" panose="020B0502040504020204" pitchFamily="34"/>
                <a:cs typeface="Noto Sans" panose="020B0502040504020204" pitchFamily="34"/>
                <a:sym typeface="Roboto Slab"/>
              </a:rPr>
              <a:t>Hate</a:t>
            </a:r>
            <a:r>
              <a:rPr lang="de-DE" sz="3000" dirty="0">
                <a:latin typeface="Noto Sans" panose="020B0502040504020204" pitchFamily="34"/>
                <a:ea typeface="Noto Sans" panose="020B0502040504020204" pitchFamily="34"/>
                <a:cs typeface="Noto Sans" panose="020B0502040504020204" pitchFamily="34"/>
                <a:sym typeface="Roboto Slab"/>
              </a:rPr>
              <a:t> Speech und Cybermobbing sind </a:t>
            </a:r>
            <a:r>
              <a:rPr lang="de-DE" sz="3000" b="1" dirty="0">
                <a:latin typeface="Noto Sans" panose="020B0502040504020204" pitchFamily="34"/>
                <a:ea typeface="Noto Sans" panose="020B0502040504020204" pitchFamily="34"/>
                <a:cs typeface="Noto Sans" panose="020B0502040504020204" pitchFamily="34"/>
                <a:sym typeface="Roboto Slab"/>
              </a:rPr>
              <a:t>nicht das Gleiche</a:t>
            </a:r>
            <a:endParaRPr sz="3000" b="1" dirty="0">
              <a:latin typeface="Noto Sans" panose="020B0502040504020204" pitchFamily="34"/>
              <a:ea typeface="Noto Sans" panose="020B0502040504020204" pitchFamily="34"/>
              <a:cs typeface="Noto Sans" panose="020B0502040504020204" pitchFamily="34"/>
              <a:sym typeface="Roboto Slab"/>
            </a:endParaRPr>
          </a:p>
          <a:p>
            <a:pPr marL="698500" lvl="0" indent="-552450" algn="l" rtl="0">
              <a:lnSpc>
                <a:spcPct val="150000"/>
              </a:lnSpc>
              <a:spcBef>
                <a:spcPts val="0"/>
              </a:spcBef>
              <a:spcAft>
                <a:spcPts val="0"/>
              </a:spcAft>
              <a:buSzPts val="3100"/>
              <a:buFont typeface="Roboto Slab"/>
              <a:buChar char="•"/>
            </a:pPr>
            <a:r>
              <a:rPr lang="de-DE" sz="3000" dirty="0">
                <a:latin typeface="Noto Sans" panose="020B0502040504020204" pitchFamily="34"/>
                <a:ea typeface="Noto Sans" panose="020B0502040504020204" pitchFamily="34"/>
                <a:cs typeface="Noto Sans" panose="020B0502040504020204" pitchFamily="34"/>
                <a:sym typeface="Roboto Slab"/>
              </a:rPr>
              <a:t>Es gibt aber </a:t>
            </a:r>
            <a:r>
              <a:rPr lang="de-DE" sz="3000" b="1" dirty="0">
                <a:solidFill>
                  <a:srgbClr val="FF00FF"/>
                </a:solidFill>
                <a:latin typeface="Noto Sans" panose="020B0502040504020204" pitchFamily="34"/>
                <a:ea typeface="Noto Sans" panose="020B0502040504020204" pitchFamily="34"/>
                <a:cs typeface="Noto Sans" panose="020B0502040504020204" pitchFamily="34"/>
                <a:sym typeface="Roboto Slab"/>
              </a:rPr>
              <a:t>Gemeinsamkeiten</a:t>
            </a:r>
            <a:r>
              <a:rPr lang="de-DE" sz="3000" dirty="0">
                <a:latin typeface="Noto Sans" panose="020B0502040504020204" pitchFamily="34"/>
                <a:ea typeface="Noto Sans" panose="020B0502040504020204" pitchFamily="34"/>
                <a:cs typeface="Noto Sans" panose="020B0502040504020204" pitchFamily="34"/>
                <a:sym typeface="Roboto Slab"/>
              </a:rPr>
              <a:t>: Denn Cybermobbing beinhaltet ebenfalls das Beleidigen, Bedrohen, Bloßstellen und Belästigen Anderer im Internet</a:t>
            </a:r>
            <a:endParaRPr sz="3000" dirty="0">
              <a:latin typeface="Noto Sans" panose="020B0502040504020204" pitchFamily="34"/>
              <a:ea typeface="Noto Sans" panose="020B0502040504020204" pitchFamily="34"/>
              <a:cs typeface="Noto Sans" panose="020B0502040504020204" pitchFamily="34"/>
              <a:sym typeface="Roboto Slab"/>
            </a:endParaRPr>
          </a:p>
          <a:p>
            <a:pPr marL="698500" lvl="0" indent="-552450" algn="l" rtl="0">
              <a:lnSpc>
                <a:spcPct val="150000"/>
              </a:lnSpc>
              <a:spcBef>
                <a:spcPts val="0"/>
              </a:spcBef>
              <a:spcAft>
                <a:spcPts val="0"/>
              </a:spcAft>
              <a:buSzPts val="3100"/>
              <a:buFont typeface="Roboto Slab"/>
              <a:buChar char="•"/>
            </a:pPr>
            <a:r>
              <a:rPr lang="de-DE" sz="3000" dirty="0">
                <a:latin typeface="Noto Sans" panose="020B0502040504020204" pitchFamily="34"/>
                <a:ea typeface="Noto Sans" panose="020B0502040504020204" pitchFamily="34"/>
                <a:cs typeface="Noto Sans" panose="020B0502040504020204" pitchFamily="34"/>
                <a:sym typeface="Roboto Slab"/>
              </a:rPr>
              <a:t>Ein großer </a:t>
            </a:r>
            <a:r>
              <a:rPr lang="de-DE" sz="3000" b="1" dirty="0">
                <a:solidFill>
                  <a:srgbClr val="FF00FF"/>
                </a:solidFill>
                <a:latin typeface="Noto Sans" panose="020B0502040504020204" pitchFamily="34"/>
                <a:ea typeface="Noto Sans" panose="020B0502040504020204" pitchFamily="34"/>
                <a:cs typeface="Noto Sans" panose="020B0502040504020204" pitchFamily="34"/>
                <a:sym typeface="Roboto Slab"/>
              </a:rPr>
              <a:t>Unterschied </a:t>
            </a:r>
            <a:r>
              <a:rPr lang="de-DE" sz="3000" dirty="0">
                <a:latin typeface="Noto Sans" panose="020B0502040504020204" pitchFamily="34"/>
                <a:ea typeface="Noto Sans" panose="020B0502040504020204" pitchFamily="34"/>
                <a:cs typeface="Noto Sans" panose="020B0502040504020204" pitchFamily="34"/>
                <a:sym typeface="Roboto Slab"/>
              </a:rPr>
              <a:t>ist aber, dass beim </a:t>
            </a:r>
            <a:r>
              <a:rPr lang="de-DE" sz="3000" b="1" dirty="0">
                <a:latin typeface="Noto Sans" panose="020B0502040504020204" pitchFamily="34"/>
                <a:ea typeface="Noto Sans" panose="020B0502040504020204" pitchFamily="34"/>
                <a:cs typeface="Noto Sans" panose="020B0502040504020204" pitchFamily="34"/>
                <a:sym typeface="Roboto Slab"/>
              </a:rPr>
              <a:t>Cybermobbing</a:t>
            </a:r>
            <a:r>
              <a:rPr lang="de-DE" sz="3000" dirty="0">
                <a:latin typeface="Noto Sans" panose="020B0502040504020204" pitchFamily="34"/>
                <a:ea typeface="Noto Sans" panose="020B0502040504020204" pitchFamily="34"/>
                <a:cs typeface="Noto Sans" panose="020B0502040504020204" pitchFamily="34"/>
                <a:sym typeface="Roboto Slab"/>
              </a:rPr>
              <a:t> </a:t>
            </a:r>
            <a:r>
              <a:rPr lang="de-DE" sz="3000" b="1" dirty="0">
                <a:latin typeface="Noto Sans" panose="020B0502040504020204" pitchFamily="34"/>
                <a:ea typeface="Noto Sans" panose="020B0502040504020204" pitchFamily="34"/>
                <a:cs typeface="Noto Sans" panose="020B0502040504020204" pitchFamily="34"/>
                <a:sym typeface="Roboto Slab"/>
              </a:rPr>
              <a:t>einzelne Personen</a:t>
            </a:r>
            <a:r>
              <a:rPr lang="de-DE" sz="3000" dirty="0">
                <a:latin typeface="Noto Sans" panose="020B0502040504020204" pitchFamily="34"/>
                <a:ea typeface="Noto Sans" panose="020B0502040504020204" pitchFamily="34"/>
                <a:cs typeface="Noto Sans" panose="020B0502040504020204" pitchFamily="34"/>
                <a:sym typeface="Roboto Slab"/>
              </a:rPr>
              <a:t> angegriffen werden und dass es zu den Täter*innen oft einen persönlichen Bezug gibt,  z.B. in Schulklassen</a:t>
            </a:r>
            <a:endParaRPr sz="3000" dirty="0">
              <a:latin typeface="Noto Sans" panose="020B0502040504020204" pitchFamily="34"/>
              <a:ea typeface="Noto Sans" panose="020B0502040504020204" pitchFamily="34"/>
              <a:cs typeface="Noto Sans" panose="020B0502040504020204" pitchFamily="34"/>
              <a:sym typeface="Roboto Slab"/>
            </a:endParaRPr>
          </a:p>
          <a:p>
            <a:pPr marL="698500" lvl="0" indent="-552450" algn="l" rtl="0">
              <a:lnSpc>
                <a:spcPct val="150000"/>
              </a:lnSpc>
              <a:spcBef>
                <a:spcPts val="0"/>
              </a:spcBef>
              <a:spcAft>
                <a:spcPts val="0"/>
              </a:spcAft>
              <a:buSzPts val="3100"/>
              <a:buFont typeface="Roboto Slab"/>
              <a:buChar char="•"/>
            </a:pPr>
            <a:r>
              <a:rPr lang="de-DE" sz="3000" dirty="0">
                <a:latin typeface="Noto Sans" panose="020B0502040504020204" pitchFamily="34"/>
                <a:ea typeface="Noto Sans" panose="020B0502040504020204" pitchFamily="34"/>
                <a:cs typeface="Noto Sans" panose="020B0502040504020204" pitchFamily="34"/>
                <a:sym typeface="Roboto Slab"/>
              </a:rPr>
              <a:t>Bei </a:t>
            </a:r>
            <a:r>
              <a:rPr lang="de-DE" sz="3000" b="1" dirty="0" err="1">
                <a:latin typeface="Noto Sans" panose="020B0502040504020204" pitchFamily="34"/>
                <a:ea typeface="Noto Sans" panose="020B0502040504020204" pitchFamily="34"/>
                <a:cs typeface="Noto Sans" panose="020B0502040504020204" pitchFamily="34"/>
                <a:sym typeface="Roboto Slab"/>
              </a:rPr>
              <a:t>Hate</a:t>
            </a:r>
            <a:r>
              <a:rPr lang="de-DE" sz="3000" b="1" dirty="0">
                <a:latin typeface="Noto Sans" panose="020B0502040504020204" pitchFamily="34"/>
                <a:ea typeface="Noto Sans" panose="020B0502040504020204" pitchFamily="34"/>
                <a:cs typeface="Noto Sans" panose="020B0502040504020204" pitchFamily="34"/>
                <a:sym typeface="Roboto Slab"/>
              </a:rPr>
              <a:t> Speech </a:t>
            </a:r>
            <a:r>
              <a:rPr lang="de-DE" sz="3000" dirty="0">
                <a:latin typeface="Noto Sans" panose="020B0502040504020204" pitchFamily="34"/>
                <a:ea typeface="Noto Sans" panose="020B0502040504020204" pitchFamily="34"/>
                <a:cs typeface="Noto Sans" panose="020B0502040504020204" pitchFamily="34"/>
                <a:sym typeface="Roboto Slab"/>
              </a:rPr>
              <a:t>trifft der Hass allerdings eine ganze</a:t>
            </a:r>
            <a:r>
              <a:rPr lang="de-DE" sz="3000" b="1" dirty="0">
                <a:latin typeface="Noto Sans" panose="020B0502040504020204" pitchFamily="34"/>
                <a:ea typeface="Noto Sans" panose="020B0502040504020204" pitchFamily="34"/>
                <a:cs typeface="Noto Sans" panose="020B0502040504020204" pitchFamily="34"/>
                <a:sym typeface="Roboto Slab"/>
              </a:rPr>
              <a:t> Gruppe von Personen</a:t>
            </a:r>
            <a:r>
              <a:rPr lang="de-DE" sz="3000" dirty="0">
                <a:latin typeface="Noto Sans" panose="020B0502040504020204" pitchFamily="34"/>
                <a:ea typeface="Noto Sans" panose="020B0502040504020204" pitchFamily="34"/>
                <a:cs typeface="Noto Sans" panose="020B0502040504020204" pitchFamily="34"/>
                <a:sym typeface="Roboto Slab"/>
              </a:rPr>
              <a:t>. Einzelne Personen sind hier nur Platzhalter </a:t>
            </a:r>
            <a:endParaRPr sz="3000" dirty="0">
              <a:latin typeface="Noto Sans" panose="020B0502040504020204" pitchFamily="34"/>
              <a:ea typeface="Noto Sans" panose="020B0502040504020204" pitchFamily="34"/>
              <a:cs typeface="Noto Sans" panose="020B0502040504020204" pitchFamily="34"/>
              <a:sym typeface="Roboto Slab"/>
            </a:endParaRPr>
          </a:p>
        </p:txBody>
      </p:sp>
      <p:sp>
        <p:nvSpPr>
          <p:cNvPr id="191" name="Google Shape;191;p29"/>
          <p:cNvSpPr txBox="1"/>
          <p:nvPr/>
        </p:nvSpPr>
        <p:spPr>
          <a:xfrm>
            <a:off x="9768348" y="3771978"/>
            <a:ext cx="3720600" cy="541200"/>
          </a:xfrm>
          <a:prstGeom prst="rect">
            <a:avLst/>
          </a:prstGeom>
          <a:noFill/>
          <a:ln>
            <a:noFill/>
          </a:ln>
        </p:spPr>
        <p:txBody>
          <a:bodyPr spcFirstLastPara="1" wrap="square" lIns="138450" tIns="138450" rIns="138450" bIns="138450" anchor="t" anchorCtr="0">
            <a:spAutoFit/>
          </a:bodyPr>
          <a:lstStyle/>
          <a:p>
            <a:pPr marL="0" lvl="0" indent="0" algn="l" rtl="0">
              <a:lnSpc>
                <a:spcPct val="115000"/>
              </a:lnSpc>
              <a:spcBef>
                <a:spcPts val="1800"/>
              </a:spcBef>
              <a:spcAft>
                <a:spcPts val="1800"/>
              </a:spcAft>
              <a:buNone/>
            </a:pPr>
            <a:endParaRPr sz="1700" u="sng">
              <a:solidFill>
                <a:schemeClr val="hlink"/>
              </a:solidFill>
            </a:endParaRPr>
          </a:p>
        </p:txBody>
      </p:sp>
      <p:sp>
        <p:nvSpPr>
          <p:cNvPr id="8" name="Google Shape;180;p28"/>
          <p:cNvSpPr txBox="1">
            <a:spLocks noGrp="1"/>
          </p:cNvSpPr>
          <p:nvPr>
            <p:ph type="title"/>
          </p:nvPr>
        </p:nvSpPr>
        <p:spPr>
          <a:xfrm>
            <a:off x="670052" y="1143485"/>
            <a:ext cx="13861125" cy="1203000"/>
          </a:xfrm>
          <a:prstGeom prst="rect">
            <a:avLst/>
          </a:prstGeom>
        </p:spPr>
        <p:txBody>
          <a:bodyPr spcFirstLastPara="1" wrap="square" lIns="140550" tIns="70250" rIns="140550" bIns="70250" anchor="ctr" anchorCtr="0">
            <a:noAutofit/>
          </a:bodyPr>
          <a:lstStyle/>
          <a:p>
            <a:pPr lvl="0">
              <a:lnSpc>
                <a:spcPct val="115000"/>
              </a:lnSpc>
              <a:spcBef>
                <a:spcPts val="1800"/>
              </a:spcBef>
              <a:spcAft>
                <a:spcPts val="1800"/>
              </a:spcAft>
              <a:buSzPts val="1700"/>
            </a:pPr>
            <a:r>
              <a:rPr lang="de-DE" sz="4400" b="1" dirty="0">
                <a:solidFill>
                  <a:srgbClr val="1A1A1A"/>
                </a:solidFill>
                <a:highlight>
                  <a:schemeClr val="lt1"/>
                </a:highlight>
                <a:latin typeface="Roboto Slab"/>
                <a:ea typeface="Roboto Slab"/>
                <a:cs typeface="Roboto Slab"/>
                <a:sym typeface="Roboto Slab"/>
              </a:rPr>
              <a:t>Moment, ist </a:t>
            </a:r>
            <a:r>
              <a:rPr lang="de-DE" sz="4400" b="1" dirty="0" err="1">
                <a:solidFill>
                  <a:srgbClr val="1A1A1A"/>
                </a:solidFill>
                <a:highlight>
                  <a:schemeClr val="lt1"/>
                </a:highlight>
                <a:latin typeface="Roboto Slab"/>
                <a:ea typeface="Roboto Slab"/>
                <a:cs typeface="Roboto Slab"/>
                <a:sym typeface="Roboto Slab"/>
              </a:rPr>
              <a:t>Hate</a:t>
            </a:r>
            <a:r>
              <a:rPr lang="de-DE" sz="4400" b="1" dirty="0">
                <a:solidFill>
                  <a:srgbClr val="1A1A1A"/>
                </a:solidFill>
                <a:highlight>
                  <a:schemeClr val="lt1"/>
                </a:highlight>
                <a:latin typeface="Roboto Slab"/>
                <a:ea typeface="Roboto Slab"/>
                <a:cs typeface="Roboto Slab"/>
                <a:sym typeface="Roboto Slab"/>
              </a:rPr>
              <a:t> Speech nicht das Gleiche wie Cybermobbing?</a:t>
            </a:r>
            <a:endParaRPr sz="4800" dirty="0">
              <a:highlight>
                <a:schemeClr val="lt1"/>
              </a:highlight>
              <a:latin typeface="Roboto Slab"/>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95"/>
        <p:cNvGrpSpPr/>
        <p:nvPr/>
      </p:nvGrpSpPr>
      <p:grpSpPr>
        <a:xfrm>
          <a:off x="0" y="0"/>
          <a:ext cx="0" cy="0"/>
          <a:chOff x="0" y="0"/>
          <a:chExt cx="0" cy="0"/>
        </a:xfrm>
      </p:grpSpPr>
      <p:sp>
        <p:nvSpPr>
          <p:cNvPr id="196" name="Google Shape;196;p30"/>
          <p:cNvSpPr txBox="1"/>
          <p:nvPr/>
        </p:nvSpPr>
        <p:spPr>
          <a:xfrm>
            <a:off x="589415" y="2369819"/>
            <a:ext cx="14073600" cy="7509718"/>
          </a:xfrm>
          <a:prstGeom prst="rect">
            <a:avLst/>
          </a:prstGeom>
          <a:noFill/>
          <a:ln>
            <a:noFill/>
          </a:ln>
        </p:spPr>
        <p:txBody>
          <a:bodyPr spcFirstLastPara="1" wrap="square" lIns="91425" tIns="91425" rIns="91425" bIns="91425" anchor="t" anchorCtr="0">
            <a:spAutoFit/>
          </a:bodyPr>
          <a:lstStyle/>
          <a:p>
            <a:pPr marL="495300" lvl="0" indent="-457200" algn="just" rtl="0">
              <a:spcBef>
                <a:spcPts val="0"/>
              </a:spcBef>
              <a:spcAft>
                <a:spcPts val="0"/>
              </a:spcAft>
              <a:buSzPts val="3000"/>
              <a:buFont typeface="Arial" panose="020B0604020202020204" pitchFamily="34" charset="0"/>
              <a:buChar char="•"/>
            </a:pPr>
            <a:r>
              <a:rPr lang="de-DE" sz="2800" b="1" dirty="0" err="1">
                <a:latin typeface="Noto Sans" panose="020B0502040504020204" pitchFamily="34"/>
                <a:ea typeface="Noto Sans" panose="020B0502040504020204" pitchFamily="34"/>
                <a:cs typeface="Noto Sans" panose="020B0502040504020204" pitchFamily="34"/>
              </a:rPr>
              <a:t>Dangerous</a:t>
            </a:r>
            <a:r>
              <a:rPr lang="de-DE" sz="2800" b="1" dirty="0">
                <a:latin typeface="Noto Sans" panose="020B0502040504020204" pitchFamily="34"/>
                <a:ea typeface="Noto Sans" panose="020B0502040504020204" pitchFamily="34"/>
                <a:cs typeface="Noto Sans" panose="020B0502040504020204" pitchFamily="34"/>
              </a:rPr>
              <a:t> Speech</a:t>
            </a:r>
            <a:r>
              <a:rPr lang="de-DE" sz="2800" dirty="0">
                <a:latin typeface="Noto Sans" panose="020B0502040504020204" pitchFamily="34"/>
                <a:ea typeface="Noto Sans" panose="020B0502040504020204" pitchFamily="34"/>
                <a:cs typeface="Noto Sans" panose="020B0502040504020204" pitchFamily="34"/>
              </a:rPr>
              <a:t> ist eine Art von Sprache, die Vorurteile, negative Zuschreibungen und abwertende Klischees nutzt, um aus bestimmten Personengruppen ein Feindbild zu konstruieren. </a:t>
            </a:r>
            <a:br>
              <a:rPr lang="de-DE" sz="2800" dirty="0">
                <a:latin typeface="Noto Sans" panose="020B0502040504020204" pitchFamily="34"/>
                <a:ea typeface="Noto Sans" panose="020B0502040504020204" pitchFamily="34"/>
                <a:cs typeface="Noto Sans" panose="020B0502040504020204" pitchFamily="34"/>
              </a:rPr>
            </a:br>
            <a:endParaRPr sz="2800" dirty="0">
              <a:latin typeface="Noto Sans" panose="020B0502040504020204" pitchFamily="34"/>
              <a:ea typeface="Noto Sans" panose="020B0502040504020204" pitchFamily="34"/>
              <a:cs typeface="Noto Sans" panose="020B0502040504020204" pitchFamily="34"/>
            </a:endParaRPr>
          </a:p>
          <a:p>
            <a:pPr marL="495300" lvl="0" indent="-457200" algn="just" rtl="0">
              <a:spcBef>
                <a:spcPts val="0"/>
              </a:spcBef>
              <a:spcAft>
                <a:spcPts val="0"/>
              </a:spcAft>
              <a:buSzPts val="3000"/>
              <a:buFont typeface="Arial" panose="020B0604020202020204" pitchFamily="34" charset="0"/>
              <a:buChar char="•"/>
            </a:pPr>
            <a:r>
              <a:rPr lang="de-DE" sz="2800" dirty="0">
                <a:latin typeface="Noto Sans" panose="020B0502040504020204" pitchFamily="34"/>
                <a:ea typeface="Noto Sans" panose="020B0502040504020204" pitchFamily="34"/>
                <a:cs typeface="Noto Sans" panose="020B0502040504020204" pitchFamily="34"/>
              </a:rPr>
              <a:t>Obwohl meist </a:t>
            </a:r>
            <a:r>
              <a:rPr lang="de-DE" sz="2800" b="1" dirty="0">
                <a:latin typeface="Noto Sans" panose="020B0502040504020204" pitchFamily="34"/>
                <a:ea typeface="Noto Sans" panose="020B0502040504020204" pitchFamily="34"/>
                <a:cs typeface="Noto Sans" panose="020B0502040504020204" pitchFamily="34"/>
              </a:rPr>
              <a:t>nicht strafbar, </a:t>
            </a:r>
            <a:r>
              <a:rPr lang="de-DE" sz="2800" dirty="0">
                <a:latin typeface="Noto Sans" panose="020B0502040504020204" pitchFamily="34"/>
                <a:ea typeface="Noto Sans" panose="020B0502040504020204" pitchFamily="34"/>
                <a:cs typeface="Noto Sans" panose="020B0502040504020204" pitchFamily="34"/>
              </a:rPr>
              <a:t>kann </a:t>
            </a:r>
            <a:r>
              <a:rPr lang="de-DE" sz="2800" dirty="0" err="1">
                <a:latin typeface="Noto Sans" panose="020B0502040504020204" pitchFamily="34"/>
                <a:ea typeface="Noto Sans" panose="020B0502040504020204" pitchFamily="34"/>
                <a:cs typeface="Noto Sans" panose="020B0502040504020204" pitchFamily="34"/>
              </a:rPr>
              <a:t>Dangerous</a:t>
            </a:r>
            <a:r>
              <a:rPr lang="de-DE" sz="2800" dirty="0">
                <a:latin typeface="Noto Sans" panose="020B0502040504020204" pitchFamily="34"/>
                <a:ea typeface="Noto Sans" panose="020B0502040504020204" pitchFamily="34"/>
                <a:cs typeface="Noto Sans" panose="020B0502040504020204" pitchFamily="34"/>
              </a:rPr>
              <a:t> Speech als Grundlage für Gewalt und Hass dienen, indem es Angriffe und Gewalt gegen bestimmte Personengruppen dazu anstiftet und rechtfertigt. </a:t>
            </a:r>
            <a:br>
              <a:rPr lang="de-DE" sz="2800" dirty="0">
                <a:latin typeface="Noto Sans" panose="020B0502040504020204" pitchFamily="34"/>
                <a:ea typeface="Noto Sans" panose="020B0502040504020204" pitchFamily="34"/>
                <a:cs typeface="Noto Sans" panose="020B0502040504020204" pitchFamily="34"/>
              </a:rPr>
            </a:br>
            <a:endParaRPr sz="2800" dirty="0">
              <a:latin typeface="Noto Sans" panose="020B0502040504020204" pitchFamily="34"/>
              <a:ea typeface="Noto Sans" panose="020B0502040504020204" pitchFamily="34"/>
              <a:cs typeface="Noto Sans" panose="020B0502040504020204" pitchFamily="34"/>
            </a:endParaRPr>
          </a:p>
          <a:p>
            <a:pPr marL="495300" lvl="0" indent="-457200" algn="just" rtl="0">
              <a:spcBef>
                <a:spcPts val="0"/>
              </a:spcBef>
              <a:spcAft>
                <a:spcPts val="0"/>
              </a:spcAft>
              <a:buSzPts val="3000"/>
              <a:buFont typeface="Arial" panose="020B0604020202020204" pitchFamily="34" charset="0"/>
              <a:buChar char="•"/>
            </a:pPr>
            <a:r>
              <a:rPr lang="de-DE" sz="2800" dirty="0">
                <a:latin typeface="Noto Sans" panose="020B0502040504020204" pitchFamily="34"/>
                <a:ea typeface="Noto Sans" panose="020B0502040504020204" pitchFamily="34"/>
                <a:cs typeface="Noto Sans" panose="020B0502040504020204" pitchFamily="34"/>
              </a:rPr>
              <a:t>Im Gegensatz zur direkten Adressierung von Betroffenen bei </a:t>
            </a:r>
            <a:r>
              <a:rPr lang="de-DE" sz="2800" dirty="0" err="1">
                <a:latin typeface="Noto Sans" panose="020B0502040504020204" pitchFamily="34"/>
                <a:ea typeface="Noto Sans" panose="020B0502040504020204" pitchFamily="34"/>
                <a:cs typeface="Noto Sans" panose="020B0502040504020204" pitchFamily="34"/>
              </a:rPr>
              <a:t>Hate</a:t>
            </a:r>
            <a:r>
              <a:rPr lang="de-DE" sz="2800" dirty="0">
                <a:latin typeface="Noto Sans" panose="020B0502040504020204" pitchFamily="34"/>
                <a:ea typeface="Noto Sans" panose="020B0502040504020204" pitchFamily="34"/>
                <a:cs typeface="Noto Sans" panose="020B0502040504020204" pitchFamily="34"/>
              </a:rPr>
              <a:t> Speech werden bei </a:t>
            </a:r>
            <a:r>
              <a:rPr lang="de-DE" sz="2800" dirty="0" err="1">
                <a:latin typeface="Noto Sans" panose="020B0502040504020204" pitchFamily="34"/>
                <a:ea typeface="Noto Sans" panose="020B0502040504020204" pitchFamily="34"/>
                <a:cs typeface="Noto Sans" panose="020B0502040504020204" pitchFamily="34"/>
              </a:rPr>
              <a:t>Dangerous</a:t>
            </a:r>
            <a:r>
              <a:rPr lang="de-DE" sz="2800" dirty="0">
                <a:latin typeface="Noto Sans" panose="020B0502040504020204" pitchFamily="34"/>
                <a:ea typeface="Noto Sans" panose="020B0502040504020204" pitchFamily="34"/>
                <a:cs typeface="Noto Sans" panose="020B0502040504020204" pitchFamily="34"/>
              </a:rPr>
              <a:t> Speech andere Personen aufgehetzt und gegen die Betroffenen mobilisiert. </a:t>
            </a:r>
            <a:endParaRPr sz="2800" dirty="0">
              <a:latin typeface="Noto Sans" panose="020B0502040504020204" pitchFamily="34"/>
              <a:ea typeface="Noto Sans" panose="020B0502040504020204" pitchFamily="34"/>
              <a:cs typeface="Noto Sans" panose="020B0502040504020204" pitchFamily="34"/>
            </a:endParaRPr>
          </a:p>
          <a:p>
            <a:pPr marL="914400" lvl="0" indent="-457200" algn="just" rtl="0">
              <a:spcBef>
                <a:spcPts val="0"/>
              </a:spcBef>
              <a:spcAft>
                <a:spcPts val="0"/>
              </a:spcAft>
              <a:buFont typeface="Arial" panose="020B0604020202020204" pitchFamily="34" charset="0"/>
              <a:buChar char="•"/>
            </a:pPr>
            <a:endParaRPr sz="2800" dirty="0">
              <a:latin typeface="Noto Sans" panose="020B0502040504020204" pitchFamily="34"/>
              <a:ea typeface="Noto Sans" panose="020B0502040504020204" pitchFamily="34"/>
              <a:cs typeface="Noto Sans" panose="020B0502040504020204" pitchFamily="34"/>
            </a:endParaRPr>
          </a:p>
          <a:p>
            <a:pPr marL="495300" lvl="0" indent="-457200" algn="just" rtl="0">
              <a:spcBef>
                <a:spcPts val="0"/>
              </a:spcBef>
              <a:spcAft>
                <a:spcPts val="0"/>
              </a:spcAft>
              <a:buSzPts val="3000"/>
              <a:buFont typeface="Arial" panose="020B0604020202020204" pitchFamily="34" charset="0"/>
              <a:buChar char="•"/>
            </a:pPr>
            <a:r>
              <a:rPr lang="de-DE" sz="2800" dirty="0">
                <a:latin typeface="Noto Sans" panose="020B0502040504020204" pitchFamily="34"/>
                <a:ea typeface="Noto Sans" panose="020B0502040504020204" pitchFamily="34"/>
                <a:cs typeface="Noto Sans" panose="020B0502040504020204" pitchFamily="34"/>
              </a:rPr>
              <a:t>Die Vertreter*innen des "</a:t>
            </a:r>
            <a:r>
              <a:rPr lang="de-DE" sz="2800" dirty="0" err="1">
                <a:latin typeface="Noto Sans" panose="020B0502040504020204" pitchFamily="34"/>
                <a:ea typeface="Noto Sans" panose="020B0502040504020204" pitchFamily="34"/>
                <a:cs typeface="Noto Sans" panose="020B0502040504020204" pitchFamily="34"/>
              </a:rPr>
              <a:t>Dangerous</a:t>
            </a:r>
            <a:r>
              <a:rPr lang="de-DE" sz="2800" dirty="0">
                <a:latin typeface="Noto Sans" panose="020B0502040504020204" pitchFamily="34"/>
                <a:ea typeface="Noto Sans" panose="020B0502040504020204" pitchFamily="34"/>
                <a:cs typeface="Noto Sans" panose="020B0502040504020204" pitchFamily="34"/>
              </a:rPr>
              <a:t> Speech Project" betonen, dass es eine Unterscheidung zwischen </a:t>
            </a:r>
            <a:r>
              <a:rPr lang="de-DE" sz="2800" dirty="0" err="1">
                <a:latin typeface="Noto Sans" panose="020B0502040504020204" pitchFamily="34"/>
                <a:ea typeface="Noto Sans" panose="020B0502040504020204" pitchFamily="34"/>
                <a:cs typeface="Noto Sans" panose="020B0502040504020204" pitchFamily="34"/>
              </a:rPr>
              <a:t>Dangerous</a:t>
            </a:r>
            <a:r>
              <a:rPr lang="de-DE" sz="2800" dirty="0">
                <a:latin typeface="Noto Sans" panose="020B0502040504020204" pitchFamily="34"/>
                <a:ea typeface="Noto Sans" panose="020B0502040504020204" pitchFamily="34"/>
                <a:cs typeface="Noto Sans" panose="020B0502040504020204" pitchFamily="34"/>
              </a:rPr>
              <a:t> Speech und </a:t>
            </a:r>
            <a:r>
              <a:rPr lang="de-DE" sz="2800" dirty="0" err="1">
                <a:latin typeface="Noto Sans" panose="020B0502040504020204" pitchFamily="34"/>
                <a:ea typeface="Noto Sans" panose="020B0502040504020204" pitchFamily="34"/>
                <a:cs typeface="Noto Sans" panose="020B0502040504020204" pitchFamily="34"/>
              </a:rPr>
              <a:t>Hate</a:t>
            </a:r>
            <a:r>
              <a:rPr lang="de-DE" sz="2800" dirty="0">
                <a:latin typeface="Noto Sans" panose="020B0502040504020204" pitchFamily="34"/>
                <a:ea typeface="Noto Sans" panose="020B0502040504020204" pitchFamily="34"/>
                <a:cs typeface="Noto Sans" panose="020B0502040504020204" pitchFamily="34"/>
              </a:rPr>
              <a:t> Speech geben sollte, da </a:t>
            </a:r>
            <a:r>
              <a:rPr lang="de-DE" sz="2800" dirty="0" err="1">
                <a:latin typeface="Noto Sans" panose="020B0502040504020204" pitchFamily="34"/>
                <a:ea typeface="Noto Sans" panose="020B0502040504020204" pitchFamily="34"/>
                <a:cs typeface="Noto Sans" panose="020B0502040504020204" pitchFamily="34"/>
              </a:rPr>
              <a:t>Dangerous</a:t>
            </a:r>
            <a:r>
              <a:rPr lang="de-DE" sz="2800" dirty="0">
                <a:latin typeface="Noto Sans" panose="020B0502040504020204" pitchFamily="34"/>
                <a:ea typeface="Noto Sans" panose="020B0502040504020204" pitchFamily="34"/>
                <a:cs typeface="Noto Sans" panose="020B0502040504020204" pitchFamily="34"/>
              </a:rPr>
              <a:t> Speech spezifischer darauf abzielt, zu Gewalt und Hass aufzustacheln, während </a:t>
            </a:r>
            <a:r>
              <a:rPr lang="de-DE" sz="2800" dirty="0" err="1">
                <a:latin typeface="Noto Sans" panose="020B0502040504020204" pitchFamily="34"/>
                <a:ea typeface="Noto Sans" panose="020B0502040504020204" pitchFamily="34"/>
                <a:cs typeface="Noto Sans" panose="020B0502040504020204" pitchFamily="34"/>
              </a:rPr>
              <a:t>Hate</a:t>
            </a:r>
            <a:r>
              <a:rPr lang="de-DE" sz="2800" dirty="0">
                <a:latin typeface="Noto Sans" panose="020B0502040504020204" pitchFamily="34"/>
                <a:ea typeface="Noto Sans" panose="020B0502040504020204" pitchFamily="34"/>
                <a:cs typeface="Noto Sans" panose="020B0502040504020204" pitchFamily="34"/>
              </a:rPr>
              <a:t> Speech ein breiteres Spektrum von beleidigenden Aussagen und Beleidigungen umfasst.</a:t>
            </a:r>
            <a:endParaRPr sz="2800" dirty="0">
              <a:latin typeface="Noto Sans" panose="020B0502040504020204" pitchFamily="34"/>
              <a:ea typeface="Noto Sans" panose="020B0502040504020204" pitchFamily="34"/>
              <a:cs typeface="Noto Sans" panose="020B0502040504020204" pitchFamily="34"/>
            </a:endParaRPr>
          </a:p>
        </p:txBody>
      </p:sp>
      <p:sp>
        <p:nvSpPr>
          <p:cNvPr id="7" name="Google Shape;180;p28"/>
          <p:cNvSpPr txBox="1">
            <a:spLocks noGrp="1"/>
          </p:cNvSpPr>
          <p:nvPr>
            <p:ph type="title"/>
          </p:nvPr>
        </p:nvSpPr>
        <p:spPr>
          <a:xfrm>
            <a:off x="670052" y="1143485"/>
            <a:ext cx="13861125" cy="1203000"/>
          </a:xfrm>
          <a:prstGeom prst="rect">
            <a:avLst/>
          </a:prstGeom>
        </p:spPr>
        <p:txBody>
          <a:bodyPr spcFirstLastPara="1" wrap="square" lIns="140550" tIns="70250" rIns="140550" bIns="70250" anchor="ctr" anchorCtr="0">
            <a:noAutofit/>
          </a:bodyPr>
          <a:lstStyle/>
          <a:p>
            <a:pPr lvl="0">
              <a:lnSpc>
                <a:spcPct val="115000"/>
              </a:lnSpc>
              <a:spcBef>
                <a:spcPts val="1800"/>
              </a:spcBef>
              <a:spcAft>
                <a:spcPts val="1800"/>
              </a:spcAft>
              <a:buSzPts val="1700"/>
            </a:pPr>
            <a:r>
              <a:rPr lang="de-DE" sz="4400" b="1" dirty="0" err="1" smtClean="0">
                <a:solidFill>
                  <a:srgbClr val="1A1A1A"/>
                </a:solidFill>
                <a:highlight>
                  <a:schemeClr val="lt1"/>
                </a:highlight>
                <a:latin typeface="Roboto Slab"/>
                <a:ea typeface="Roboto Slab"/>
                <a:cs typeface="Roboto Slab"/>
                <a:sym typeface="Roboto Slab"/>
              </a:rPr>
              <a:t>Dangerous</a:t>
            </a:r>
            <a:r>
              <a:rPr lang="de-DE" sz="4400" b="1" dirty="0" smtClean="0">
                <a:solidFill>
                  <a:srgbClr val="1A1A1A"/>
                </a:solidFill>
                <a:highlight>
                  <a:schemeClr val="lt1"/>
                </a:highlight>
                <a:latin typeface="Roboto Slab"/>
                <a:ea typeface="Roboto Slab"/>
                <a:cs typeface="Roboto Slab"/>
                <a:sym typeface="Roboto Slab"/>
              </a:rPr>
              <a:t> Speech</a:t>
            </a:r>
            <a:endParaRPr sz="4800" dirty="0">
              <a:highlight>
                <a:schemeClr val="lt1"/>
              </a:highlight>
              <a:latin typeface="Roboto Slab"/>
              <a:ea typeface="Roboto Slab"/>
              <a:cs typeface="Roboto Slab"/>
              <a:sym typeface="Roboto Slab"/>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31"/>
          <p:cNvSpPr txBox="1"/>
          <p:nvPr/>
        </p:nvSpPr>
        <p:spPr>
          <a:xfrm>
            <a:off x="1591500" y="3384325"/>
            <a:ext cx="5134500" cy="420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latin typeface="Roboto Slab"/>
              <a:ea typeface="Roboto Slab"/>
              <a:cs typeface="Roboto Slab"/>
              <a:sym typeface="Roboto Slab"/>
            </a:endParaRPr>
          </a:p>
          <a:p>
            <a:pPr marL="0" lvl="0" indent="0" algn="l" rtl="0">
              <a:spcBef>
                <a:spcPts val="0"/>
              </a:spcBef>
              <a:spcAft>
                <a:spcPts val="0"/>
              </a:spcAft>
              <a:buNone/>
            </a:pPr>
            <a:r>
              <a:rPr lang="de-DE" sz="4300">
                <a:solidFill>
                  <a:schemeClr val="hlink"/>
                </a:solidFill>
                <a:uFill>
                  <a:noFill/>
                </a:uFill>
                <a:latin typeface="Roboto Slab"/>
                <a:ea typeface="Roboto Slab"/>
                <a:cs typeface="Roboto Slab"/>
                <a:sym typeface="Roboto Slab"/>
                <a:hlinkClick r:id="rId3"/>
              </a:rPr>
              <a:t>Wie entsteht Hass im Netz?</a:t>
            </a:r>
            <a:endParaRPr sz="4300">
              <a:latin typeface="Roboto Slab"/>
              <a:ea typeface="Roboto Slab"/>
              <a:cs typeface="Roboto Slab"/>
              <a:sym typeface="Roboto Slab"/>
            </a:endParaRPr>
          </a:p>
        </p:txBody>
      </p:sp>
      <p:pic>
        <p:nvPicPr>
          <p:cNvPr id="204" name="Google Shape;204;p31"/>
          <p:cNvPicPr preferRelativeResize="0"/>
          <p:nvPr/>
        </p:nvPicPr>
        <p:blipFill>
          <a:blip r:embed="rId4">
            <a:alphaModFix/>
          </a:blip>
          <a:stretch>
            <a:fillRect/>
          </a:stretch>
        </p:blipFill>
        <p:spPr>
          <a:xfrm>
            <a:off x="7694225" y="2719575"/>
            <a:ext cx="5884700" cy="5884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p:nvPr/>
        </p:nvSpPr>
        <p:spPr>
          <a:xfrm>
            <a:off x="153675" y="10249125"/>
            <a:ext cx="12512700" cy="541200"/>
          </a:xfrm>
          <a:prstGeom prst="rect">
            <a:avLst/>
          </a:prstGeom>
          <a:noFill/>
          <a:ln>
            <a:noFill/>
          </a:ln>
        </p:spPr>
        <p:txBody>
          <a:bodyPr spcFirstLastPara="1" wrap="square" lIns="138450" tIns="138450" rIns="138450" bIns="138450" anchor="t" anchorCtr="0">
            <a:spAutoFit/>
          </a:bodyPr>
          <a:lstStyle/>
          <a:p>
            <a:pPr marL="0" lvl="0" indent="0" algn="l" rtl="0">
              <a:lnSpc>
                <a:spcPct val="115000"/>
              </a:lnSpc>
              <a:spcBef>
                <a:spcPts val="1800"/>
              </a:spcBef>
              <a:spcAft>
                <a:spcPts val="1800"/>
              </a:spcAft>
              <a:buClr>
                <a:schemeClr val="dk1"/>
              </a:buClr>
              <a:buSzPts val="1700"/>
              <a:buFont typeface="Arial"/>
              <a:buNone/>
            </a:pPr>
            <a:r>
              <a:rPr lang="de-DE">
                <a:solidFill>
                  <a:schemeClr val="dk1"/>
                </a:solidFill>
                <a:latin typeface="Calibri"/>
                <a:ea typeface="Calibri"/>
                <a:cs typeface="Calibri"/>
                <a:sym typeface="Calibri"/>
              </a:rPr>
              <a:t>Quelle:</a:t>
            </a:r>
            <a:r>
              <a:rPr lang="de-DE">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de-DE" sz="1700" u="sng">
                <a:solidFill>
                  <a:schemeClr val="hlink"/>
                </a:solidFill>
                <a:latin typeface="Calibri"/>
                <a:ea typeface="Calibri"/>
                <a:cs typeface="Calibri"/>
                <a:sym typeface="Calibri"/>
                <a:hlinkClick r:id="rId4"/>
              </a:rPr>
              <a:t>https://www.amadeu-antonio-stiftung.de/wp-content/uploads/2022/11/2022-09_lpb_hate-speech_bf.pdf</a:t>
            </a:r>
            <a:r>
              <a:rPr lang="de-DE" sz="1700">
                <a:latin typeface="Calibri"/>
                <a:ea typeface="Calibri"/>
                <a:cs typeface="Calibri"/>
                <a:sym typeface="Calibri"/>
              </a:rPr>
              <a:t> </a:t>
            </a:r>
            <a:endParaRPr sz="1700">
              <a:latin typeface="Calibri"/>
              <a:ea typeface="Calibri"/>
              <a:cs typeface="Calibri"/>
              <a:sym typeface="Calibri"/>
            </a:endParaRPr>
          </a:p>
        </p:txBody>
      </p:sp>
      <p:sp>
        <p:nvSpPr>
          <p:cNvPr id="4" name="Google Shape;211;p32"/>
          <p:cNvSpPr txBox="1">
            <a:spLocks/>
          </p:cNvSpPr>
          <p:nvPr/>
        </p:nvSpPr>
        <p:spPr>
          <a:xfrm>
            <a:off x="670052" y="3220053"/>
            <a:ext cx="13861125" cy="5009548"/>
          </a:xfrm>
          <a:prstGeom prst="rect">
            <a:avLst/>
          </a:prstGeom>
          <a:noFill/>
          <a:ln>
            <a:noFill/>
          </a:ln>
        </p:spPr>
        <p:txBody>
          <a:bodyPr spcFirstLastPara="1" wrap="square" lIns="140550" tIns="70250" rIns="140550" bIns="7025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200"/>
              </a:spcBef>
              <a:spcAft>
                <a:spcPts val="0"/>
              </a:spcAft>
              <a:buClr>
                <a:schemeClr val="dk1"/>
              </a:buClr>
              <a:buSzPts val="2800"/>
              <a:buFont typeface="Arial"/>
              <a:buChar char="•"/>
              <a:defRPr sz="35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30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600"/>
              </a:spcBef>
              <a:spcAft>
                <a:spcPts val="0"/>
              </a:spcAft>
              <a:buClr>
                <a:schemeClr val="dk1"/>
              </a:buClr>
              <a:buSzPts val="2800"/>
              <a:buFont typeface="Arial"/>
              <a:buChar char="•"/>
              <a:defRPr sz="2500" b="0" i="0" u="none" strike="noStrike" cap="none">
                <a:solidFill>
                  <a:schemeClr val="dk1"/>
                </a:solidFill>
                <a:latin typeface="Calibri"/>
                <a:ea typeface="Calibri"/>
                <a:cs typeface="Calibri"/>
                <a:sym typeface="Calibri"/>
              </a:defRPr>
            </a:lvl3pPr>
            <a:lvl4pPr marL="1828800" marR="0" lvl="3" indent="-406400" algn="l" rtl="0">
              <a:lnSpc>
                <a:spcPct val="90000"/>
              </a:lnSpc>
              <a:spcBef>
                <a:spcPts val="600"/>
              </a:spcBef>
              <a:spcAft>
                <a:spcPts val="0"/>
              </a:spcAft>
              <a:buClr>
                <a:schemeClr val="dk1"/>
              </a:buClr>
              <a:buSzPts val="2800"/>
              <a:buFont typeface="Arial"/>
              <a:buChar char="•"/>
              <a:defRPr sz="2200" b="0" i="0" u="none" strike="noStrike" cap="none">
                <a:solidFill>
                  <a:schemeClr val="dk1"/>
                </a:solidFill>
                <a:latin typeface="Calibri"/>
                <a:ea typeface="Calibri"/>
                <a:cs typeface="Calibri"/>
                <a:sym typeface="Calibri"/>
              </a:defRPr>
            </a:lvl4pPr>
            <a:lvl5pPr marL="2286000" marR="0" lvl="4" indent="-406400" algn="l" rtl="0">
              <a:lnSpc>
                <a:spcPct val="90000"/>
              </a:lnSpc>
              <a:spcBef>
                <a:spcPts val="600"/>
              </a:spcBef>
              <a:spcAft>
                <a:spcPts val="0"/>
              </a:spcAft>
              <a:buClr>
                <a:schemeClr val="dk1"/>
              </a:buClr>
              <a:buSzPts val="2800"/>
              <a:buFont typeface="Arial"/>
              <a:buChar char="•"/>
              <a:defRPr sz="2200" b="0" i="0" u="none" strike="noStrike" cap="none">
                <a:solidFill>
                  <a:schemeClr val="dk1"/>
                </a:solidFill>
                <a:latin typeface="Calibri"/>
                <a:ea typeface="Calibri"/>
                <a:cs typeface="Calibri"/>
                <a:sym typeface="Calibri"/>
              </a:defRPr>
            </a:lvl5pPr>
            <a:lvl6pPr marL="2743200" marR="0" lvl="5" indent="-406400" algn="l" rtl="0">
              <a:lnSpc>
                <a:spcPct val="90000"/>
              </a:lnSpc>
              <a:spcBef>
                <a:spcPts val="600"/>
              </a:spcBef>
              <a:spcAft>
                <a:spcPts val="0"/>
              </a:spcAft>
              <a:buClr>
                <a:schemeClr val="dk1"/>
              </a:buClr>
              <a:buSzPts val="2800"/>
              <a:buFont typeface="Arial"/>
              <a:buChar char="•"/>
              <a:defRPr sz="2200" b="0" i="0" u="none" strike="noStrike" cap="none">
                <a:solidFill>
                  <a:schemeClr val="dk1"/>
                </a:solidFill>
                <a:latin typeface="Calibri"/>
                <a:ea typeface="Calibri"/>
                <a:cs typeface="Calibri"/>
                <a:sym typeface="Calibri"/>
              </a:defRPr>
            </a:lvl6pPr>
            <a:lvl7pPr marL="3200400" marR="0" lvl="6" indent="-406400" algn="l" rtl="0">
              <a:lnSpc>
                <a:spcPct val="90000"/>
              </a:lnSpc>
              <a:spcBef>
                <a:spcPts val="600"/>
              </a:spcBef>
              <a:spcAft>
                <a:spcPts val="0"/>
              </a:spcAft>
              <a:buClr>
                <a:schemeClr val="dk1"/>
              </a:buClr>
              <a:buSzPts val="2800"/>
              <a:buFont typeface="Arial"/>
              <a:buChar char="•"/>
              <a:defRPr sz="2200" b="0" i="0" u="none" strike="noStrike" cap="none">
                <a:solidFill>
                  <a:schemeClr val="dk1"/>
                </a:solidFill>
                <a:latin typeface="Calibri"/>
                <a:ea typeface="Calibri"/>
                <a:cs typeface="Calibri"/>
                <a:sym typeface="Calibri"/>
              </a:defRPr>
            </a:lvl7pPr>
            <a:lvl8pPr marL="3657600" marR="0" lvl="7" indent="-406400" algn="l" rtl="0">
              <a:lnSpc>
                <a:spcPct val="90000"/>
              </a:lnSpc>
              <a:spcBef>
                <a:spcPts val="600"/>
              </a:spcBef>
              <a:spcAft>
                <a:spcPts val="0"/>
              </a:spcAft>
              <a:buClr>
                <a:schemeClr val="dk1"/>
              </a:buClr>
              <a:buSzPts val="2800"/>
              <a:buFont typeface="Arial"/>
              <a:buChar char="•"/>
              <a:defRPr sz="2200" b="0" i="0" u="none" strike="noStrike" cap="none">
                <a:solidFill>
                  <a:schemeClr val="dk1"/>
                </a:solidFill>
                <a:latin typeface="Calibri"/>
                <a:ea typeface="Calibri"/>
                <a:cs typeface="Calibri"/>
                <a:sym typeface="Calibri"/>
              </a:defRPr>
            </a:lvl8pPr>
            <a:lvl9pPr marL="4114800" marR="0" lvl="8" indent="-406400" algn="l" rtl="0">
              <a:lnSpc>
                <a:spcPct val="90000"/>
              </a:lnSpc>
              <a:spcBef>
                <a:spcPts val="600"/>
              </a:spcBef>
              <a:spcAft>
                <a:spcPts val="0"/>
              </a:spcAft>
              <a:buClr>
                <a:schemeClr val="dk1"/>
              </a:buClr>
              <a:buSzPts val="2800"/>
              <a:buFont typeface="Arial"/>
              <a:buChar char="•"/>
              <a:defRPr sz="2200" b="0" i="0" u="none" strike="noStrike" cap="none">
                <a:solidFill>
                  <a:schemeClr val="dk1"/>
                </a:solidFill>
                <a:latin typeface="Calibri"/>
                <a:ea typeface="Calibri"/>
                <a:cs typeface="Calibri"/>
                <a:sym typeface="Calibri"/>
              </a:defRPr>
            </a:lvl9pPr>
          </a:lstStyle>
          <a:p>
            <a:pPr marL="0" indent="0">
              <a:lnSpc>
                <a:spcPct val="100000"/>
              </a:lnSpc>
              <a:spcBef>
                <a:spcPts val="1800"/>
              </a:spcBef>
              <a:buFont typeface="Arial"/>
              <a:buNone/>
            </a:pPr>
            <a:r>
              <a:rPr lang="de-DE" sz="3300" dirty="0" smtClean="0">
                <a:latin typeface="Noto Sans" panose="020B0502040504020204" pitchFamily="34"/>
                <a:ea typeface="Noto Sans" panose="020B0502040504020204" pitchFamily="34"/>
                <a:cs typeface="Noto Sans" panose="020B0502040504020204" pitchFamily="34"/>
                <a:sym typeface="Roboto Slab"/>
              </a:rPr>
              <a:t>Das Meinungsforschungsinstitut </a:t>
            </a:r>
            <a:r>
              <a:rPr lang="de-DE" sz="3300" dirty="0" err="1" smtClean="0">
                <a:latin typeface="Noto Sans" panose="020B0502040504020204" pitchFamily="34"/>
                <a:ea typeface="Noto Sans" panose="020B0502040504020204" pitchFamily="34"/>
                <a:cs typeface="Noto Sans" panose="020B0502040504020204" pitchFamily="34"/>
                <a:sym typeface="Roboto Slab"/>
              </a:rPr>
              <a:t>forsa</a:t>
            </a:r>
            <a:r>
              <a:rPr lang="de-DE" sz="3300" dirty="0" smtClean="0">
                <a:latin typeface="Noto Sans" panose="020B0502040504020204" pitchFamily="34"/>
                <a:ea typeface="Noto Sans" panose="020B0502040504020204" pitchFamily="34"/>
                <a:cs typeface="Noto Sans" panose="020B0502040504020204" pitchFamily="34"/>
                <a:sym typeface="Roboto Slab"/>
              </a:rPr>
              <a:t> hat 1.000 Menschen befragt: </a:t>
            </a:r>
          </a:p>
          <a:p>
            <a:pPr marL="0" indent="0">
              <a:lnSpc>
                <a:spcPct val="100000"/>
              </a:lnSpc>
              <a:spcBef>
                <a:spcPts val="1800"/>
              </a:spcBef>
              <a:buFont typeface="Arial"/>
              <a:buNone/>
            </a:pPr>
            <a:endParaRPr lang="de-DE" sz="3300" dirty="0" smtClean="0">
              <a:latin typeface="Noto Sans" panose="020B0502040504020204" pitchFamily="34"/>
              <a:ea typeface="Noto Sans" panose="020B0502040504020204" pitchFamily="34"/>
              <a:cs typeface="Noto Sans" panose="020B0502040504020204" pitchFamily="34"/>
              <a:sym typeface="Roboto Slab"/>
            </a:endParaRPr>
          </a:p>
          <a:p>
            <a:pPr marL="850900" indent="-914400">
              <a:lnSpc>
                <a:spcPct val="115000"/>
              </a:lnSpc>
              <a:spcBef>
                <a:spcPts val="1800"/>
              </a:spcBef>
              <a:buSzPts val="4600"/>
              <a:buFont typeface="Arial" panose="020B0604020202020204" pitchFamily="34" charset="0"/>
              <a:buChar char="•"/>
            </a:pPr>
            <a:r>
              <a:rPr lang="de-DE" sz="3300" dirty="0" smtClean="0">
                <a:solidFill>
                  <a:srgbClr val="FF00FF"/>
                </a:solidFill>
                <a:latin typeface="Noto Sans" panose="020B0502040504020204" pitchFamily="34"/>
                <a:ea typeface="Noto Sans" panose="020B0502040504020204" pitchFamily="34"/>
                <a:cs typeface="Noto Sans" panose="020B0502040504020204" pitchFamily="34"/>
                <a:sym typeface="Roboto Slab"/>
              </a:rPr>
              <a:t>78 Prozent</a:t>
            </a:r>
            <a:r>
              <a:rPr lang="de-DE" sz="3300" dirty="0" smtClean="0">
                <a:latin typeface="Noto Sans" panose="020B0502040504020204" pitchFamily="34"/>
                <a:ea typeface="Noto Sans" panose="020B0502040504020204" pitchFamily="34"/>
                <a:cs typeface="Noto Sans" panose="020B0502040504020204" pitchFamily="34"/>
                <a:sym typeface="Roboto Slab"/>
              </a:rPr>
              <a:t> von geben an, dass sie schon einmal </a:t>
            </a:r>
            <a:r>
              <a:rPr lang="de-DE" sz="3300" dirty="0" err="1" smtClean="0">
                <a:latin typeface="Noto Sans" panose="020B0502040504020204" pitchFamily="34"/>
                <a:ea typeface="Noto Sans" panose="020B0502040504020204" pitchFamily="34"/>
                <a:cs typeface="Noto Sans" panose="020B0502040504020204" pitchFamily="34"/>
                <a:sym typeface="Roboto Slab"/>
              </a:rPr>
              <a:t>Hate</a:t>
            </a:r>
            <a:r>
              <a:rPr lang="de-DE" sz="3300" dirty="0" smtClean="0">
                <a:latin typeface="Noto Sans" panose="020B0502040504020204" pitchFamily="34"/>
                <a:ea typeface="Noto Sans" panose="020B0502040504020204" pitchFamily="34"/>
                <a:cs typeface="Noto Sans" panose="020B0502040504020204" pitchFamily="34"/>
                <a:sym typeface="Roboto Slab"/>
              </a:rPr>
              <a:t> Speech im Internet gesehen haben. </a:t>
            </a:r>
          </a:p>
          <a:p>
            <a:pPr marL="850900" indent="-914400">
              <a:lnSpc>
                <a:spcPct val="115000"/>
              </a:lnSpc>
              <a:spcBef>
                <a:spcPts val="1800"/>
              </a:spcBef>
              <a:buSzPts val="4600"/>
              <a:buFont typeface="Arial" panose="020B0604020202020204" pitchFamily="34" charset="0"/>
              <a:buChar char="•"/>
            </a:pPr>
            <a:r>
              <a:rPr lang="de-DE" sz="3300" dirty="0" smtClean="0">
                <a:latin typeface="Noto Sans" panose="020B0502040504020204" pitchFamily="34"/>
                <a:ea typeface="Noto Sans" panose="020B0502040504020204" pitchFamily="34"/>
                <a:cs typeface="Noto Sans" panose="020B0502040504020204" pitchFamily="34"/>
                <a:sym typeface="Roboto Slab"/>
              </a:rPr>
              <a:t>Bei den 14- bis 24-Jährigen kennt sogar</a:t>
            </a:r>
            <a:r>
              <a:rPr lang="de-DE" sz="3300" dirty="0" smtClean="0">
                <a:solidFill>
                  <a:srgbClr val="FF00FF"/>
                </a:solidFill>
                <a:latin typeface="Noto Sans" panose="020B0502040504020204" pitchFamily="34"/>
                <a:ea typeface="Noto Sans" panose="020B0502040504020204" pitchFamily="34"/>
                <a:cs typeface="Noto Sans" panose="020B0502040504020204" pitchFamily="34"/>
                <a:sym typeface="Roboto Slab"/>
              </a:rPr>
              <a:t> nur 1 von 10 Personen ein Internet ohne Hasskommentare</a:t>
            </a:r>
            <a:r>
              <a:rPr lang="de-DE" sz="3300" dirty="0" smtClean="0">
                <a:latin typeface="Noto Sans" panose="020B0502040504020204" pitchFamily="34"/>
                <a:ea typeface="Noto Sans" panose="020B0502040504020204" pitchFamily="34"/>
                <a:cs typeface="Noto Sans" panose="020B0502040504020204" pitchFamily="34"/>
                <a:sym typeface="Roboto Slab"/>
              </a:rPr>
              <a:t>. </a:t>
            </a:r>
            <a:endParaRPr lang="de-DE" sz="3300" dirty="0">
              <a:latin typeface="Noto Sans" panose="020B0502040504020204" pitchFamily="34"/>
              <a:ea typeface="Noto Sans" panose="020B0502040504020204" pitchFamily="34"/>
              <a:cs typeface="Noto Sans" panose="020B0502040504020204" pitchFamily="34"/>
              <a:sym typeface="Roboto Slab"/>
            </a:endParaRPr>
          </a:p>
        </p:txBody>
      </p:sp>
      <p:sp>
        <p:nvSpPr>
          <p:cNvPr id="8" name="Google Shape;180;p28"/>
          <p:cNvSpPr txBox="1">
            <a:spLocks noGrp="1"/>
          </p:cNvSpPr>
          <p:nvPr>
            <p:ph type="title"/>
          </p:nvPr>
        </p:nvSpPr>
        <p:spPr>
          <a:xfrm>
            <a:off x="670052" y="1143485"/>
            <a:ext cx="13861125" cy="1203000"/>
          </a:xfrm>
          <a:prstGeom prst="rect">
            <a:avLst/>
          </a:prstGeom>
        </p:spPr>
        <p:txBody>
          <a:bodyPr spcFirstLastPara="1" wrap="square" lIns="140550" tIns="70250" rIns="140550" bIns="70250" anchor="ctr" anchorCtr="0">
            <a:noAutofit/>
          </a:bodyPr>
          <a:lstStyle/>
          <a:p>
            <a:pPr lvl="0">
              <a:lnSpc>
                <a:spcPct val="115000"/>
              </a:lnSpc>
              <a:spcBef>
                <a:spcPts val="1800"/>
              </a:spcBef>
              <a:spcAft>
                <a:spcPts val="1800"/>
              </a:spcAft>
              <a:buSzPts val="1700"/>
            </a:pPr>
            <a:r>
              <a:rPr lang="de-DE" sz="4400" b="1" dirty="0" smtClean="0">
                <a:solidFill>
                  <a:srgbClr val="1A1A1A"/>
                </a:solidFill>
                <a:highlight>
                  <a:schemeClr val="lt1"/>
                </a:highlight>
                <a:latin typeface="Roboto Slab"/>
                <a:ea typeface="Roboto Slab"/>
                <a:cs typeface="Roboto Slab"/>
                <a:sym typeface="Roboto Slab"/>
              </a:rPr>
              <a:t>Online-Alltag mit Hass im Netz?</a:t>
            </a:r>
            <a:endParaRPr sz="4800" dirty="0">
              <a:highlight>
                <a:schemeClr val="lt1"/>
              </a:highlight>
              <a:latin typeface="Roboto Slab"/>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3"/>
          <p:cNvPicPr preferRelativeResize="0"/>
          <p:nvPr/>
        </p:nvPicPr>
        <p:blipFill rotWithShape="1">
          <a:blip r:embed="rId3">
            <a:alphaModFix/>
          </a:blip>
          <a:srcRect/>
          <a:stretch/>
        </p:blipFill>
        <p:spPr>
          <a:xfrm>
            <a:off x="0" y="0"/>
            <a:ext cx="15120000" cy="10692000"/>
          </a:xfrm>
          <a:prstGeom prst="rect">
            <a:avLst/>
          </a:prstGeom>
          <a:noFill/>
          <a:ln>
            <a:noFill/>
          </a:ln>
        </p:spPr>
      </p:pic>
      <p:sp>
        <p:nvSpPr>
          <p:cNvPr id="217" name="Google Shape;217;p33"/>
          <p:cNvSpPr txBox="1">
            <a:spLocks noGrp="1"/>
          </p:cNvSpPr>
          <p:nvPr>
            <p:ph type="title"/>
          </p:nvPr>
        </p:nvSpPr>
        <p:spPr>
          <a:xfrm>
            <a:off x="588825" y="1380050"/>
            <a:ext cx="14204400" cy="1203000"/>
          </a:xfrm>
          <a:prstGeom prst="rect">
            <a:avLst/>
          </a:prstGeom>
        </p:spPr>
        <p:txBody>
          <a:bodyPr spcFirstLastPara="1" wrap="square" lIns="140550" tIns="70250" rIns="140550" bIns="70250" anchor="ctr" anchorCtr="0">
            <a:noAutofit/>
          </a:bodyPr>
          <a:lstStyle/>
          <a:p>
            <a:pPr marL="0" lvl="0" indent="0" algn="l" rtl="0">
              <a:lnSpc>
                <a:spcPct val="115000"/>
              </a:lnSpc>
              <a:spcBef>
                <a:spcPts val="1800"/>
              </a:spcBef>
              <a:spcAft>
                <a:spcPts val="1800"/>
              </a:spcAft>
              <a:buClr>
                <a:schemeClr val="dk1"/>
              </a:buClr>
              <a:buSzPts val="1700"/>
              <a:buFont typeface="Arial"/>
              <a:buNone/>
            </a:pPr>
            <a:r>
              <a:rPr lang="de-DE" sz="5500" b="1">
                <a:solidFill>
                  <a:srgbClr val="1A1A1A"/>
                </a:solidFill>
                <a:latin typeface="Roboto Slab"/>
                <a:ea typeface="Roboto Slab"/>
                <a:cs typeface="Roboto Slab"/>
                <a:sym typeface="Roboto Slab"/>
              </a:rPr>
              <a:t>Und wie sieht es </a:t>
            </a:r>
            <a:r>
              <a:rPr lang="de-DE" b="1">
                <a:solidFill>
                  <a:srgbClr val="1A1A1A"/>
                </a:solidFill>
                <a:latin typeface="Roboto Slab"/>
                <a:ea typeface="Roboto Slab"/>
                <a:cs typeface="Roboto Slab"/>
                <a:sym typeface="Roboto Slab"/>
              </a:rPr>
              <a:t>hier </a:t>
            </a:r>
            <a:r>
              <a:rPr lang="de-DE" sz="5500" b="1">
                <a:solidFill>
                  <a:srgbClr val="1A1A1A"/>
                </a:solidFill>
                <a:latin typeface="Roboto Slab"/>
                <a:ea typeface="Roboto Slab"/>
                <a:cs typeface="Roboto Slab"/>
                <a:sym typeface="Roboto Slab"/>
              </a:rPr>
              <a:t>in der Gruppe aus? </a:t>
            </a:r>
            <a:r>
              <a:rPr lang="de-DE" b="1">
                <a:solidFill>
                  <a:srgbClr val="1A1A1A"/>
                </a:solidFill>
                <a:latin typeface="Roboto Slab"/>
                <a:ea typeface="Roboto Slab"/>
                <a:cs typeface="Roboto Slab"/>
                <a:sym typeface="Roboto Slab"/>
              </a:rPr>
              <a:t>Habt ihr</a:t>
            </a:r>
            <a:r>
              <a:rPr lang="de-DE" sz="5500" b="1">
                <a:solidFill>
                  <a:srgbClr val="1A1A1A"/>
                </a:solidFill>
                <a:latin typeface="Roboto Slab"/>
                <a:ea typeface="Roboto Slab"/>
                <a:cs typeface="Roboto Slab"/>
                <a:sym typeface="Roboto Slab"/>
              </a:rPr>
              <a:t> schon mal Hate Speech gesehen?</a:t>
            </a:r>
            <a:endParaRPr sz="6400">
              <a:latin typeface="Roboto Slab"/>
              <a:ea typeface="Roboto Slab"/>
              <a:cs typeface="Roboto Slab"/>
              <a:sym typeface="Roboto Slab"/>
            </a:endParaRPr>
          </a:p>
        </p:txBody>
      </p:sp>
      <p:sp>
        <p:nvSpPr>
          <p:cNvPr id="218" name="Google Shape;218;p33"/>
          <p:cNvSpPr txBox="1">
            <a:spLocks noGrp="1"/>
          </p:cNvSpPr>
          <p:nvPr>
            <p:ph type="body" idx="1"/>
          </p:nvPr>
        </p:nvSpPr>
        <p:spPr>
          <a:xfrm>
            <a:off x="629477" y="3104794"/>
            <a:ext cx="13779900" cy="6837600"/>
          </a:xfrm>
          <a:prstGeom prst="rect">
            <a:avLst/>
          </a:prstGeom>
        </p:spPr>
        <p:txBody>
          <a:bodyPr spcFirstLastPara="1" wrap="square" lIns="140550" tIns="70250" rIns="140550" bIns="70250" anchor="t" anchorCtr="0">
            <a:noAutofit/>
          </a:bodyPr>
          <a:lstStyle/>
          <a:p>
            <a:pPr marL="0" lvl="0" indent="0" algn="l" rtl="0">
              <a:lnSpc>
                <a:spcPct val="100000"/>
              </a:lnSpc>
              <a:spcBef>
                <a:spcPts val="1500"/>
              </a:spcBef>
              <a:spcAft>
                <a:spcPts val="0"/>
              </a:spcAft>
              <a:buNone/>
            </a:pPr>
            <a:r>
              <a:rPr lang="de-DE" sz="1700">
                <a:latin typeface="Arial"/>
                <a:ea typeface="Arial"/>
                <a:cs typeface="Arial"/>
                <a:sym typeface="Arial"/>
              </a:rPr>
              <a:t>Klebe einen Punkt in das zutreffende Feld</a:t>
            </a:r>
            <a:endParaRPr sz="1700">
              <a:latin typeface="Arial"/>
              <a:ea typeface="Arial"/>
              <a:cs typeface="Arial"/>
              <a:sym typeface="Arial"/>
            </a:endParaRPr>
          </a:p>
          <a:p>
            <a:pPr marL="0" lvl="0" indent="0" algn="l" rtl="0">
              <a:lnSpc>
                <a:spcPct val="100000"/>
              </a:lnSpc>
              <a:spcBef>
                <a:spcPts val="1500"/>
              </a:spcBef>
              <a:spcAft>
                <a:spcPts val="0"/>
              </a:spcAft>
              <a:buNone/>
            </a:pPr>
            <a:endParaRPr sz="1700">
              <a:latin typeface="Arial"/>
              <a:ea typeface="Arial"/>
              <a:cs typeface="Arial"/>
              <a:sym typeface="Arial"/>
            </a:endParaRPr>
          </a:p>
          <a:p>
            <a:pPr marL="0" lvl="0" indent="0" algn="l" rtl="0">
              <a:lnSpc>
                <a:spcPct val="100000"/>
              </a:lnSpc>
              <a:spcBef>
                <a:spcPts val="1500"/>
              </a:spcBef>
              <a:spcAft>
                <a:spcPts val="1500"/>
              </a:spcAft>
              <a:buNone/>
            </a:pPr>
            <a:r>
              <a:rPr lang="de-DE" sz="1700">
                <a:latin typeface="Arial"/>
                <a:ea typeface="Arial"/>
                <a:cs typeface="Arial"/>
                <a:sym typeface="Arial"/>
              </a:rPr>
              <a:t>Ja															Nein</a:t>
            </a:r>
            <a:endParaRPr sz="1700">
              <a:latin typeface="Arial"/>
              <a:ea typeface="Arial"/>
              <a:cs typeface="Arial"/>
              <a:sym typeface="Arial"/>
            </a:endParaRPr>
          </a:p>
        </p:txBody>
      </p:sp>
      <p:sp>
        <p:nvSpPr>
          <p:cNvPr id="219" name="Google Shape;219;p33"/>
          <p:cNvSpPr txBox="1"/>
          <p:nvPr/>
        </p:nvSpPr>
        <p:spPr>
          <a:xfrm>
            <a:off x="9768348" y="3771978"/>
            <a:ext cx="3720600" cy="541200"/>
          </a:xfrm>
          <a:prstGeom prst="rect">
            <a:avLst/>
          </a:prstGeom>
          <a:noFill/>
          <a:ln>
            <a:noFill/>
          </a:ln>
        </p:spPr>
        <p:txBody>
          <a:bodyPr spcFirstLastPara="1" wrap="square" lIns="138450" tIns="138450" rIns="138450" bIns="138450" anchor="t" anchorCtr="0">
            <a:spAutoFit/>
          </a:bodyPr>
          <a:lstStyle/>
          <a:p>
            <a:pPr marL="0" lvl="0" indent="0" algn="l" rtl="0">
              <a:lnSpc>
                <a:spcPct val="115000"/>
              </a:lnSpc>
              <a:spcBef>
                <a:spcPts val="1800"/>
              </a:spcBef>
              <a:spcAft>
                <a:spcPts val="1800"/>
              </a:spcAft>
              <a:buNone/>
            </a:pPr>
            <a:endParaRPr sz="1700" u="sng">
              <a:solidFill>
                <a:schemeClr val="hlink"/>
              </a:solidFill>
            </a:endParaRPr>
          </a:p>
        </p:txBody>
      </p:sp>
      <p:cxnSp>
        <p:nvCxnSpPr>
          <p:cNvPr id="220" name="Google Shape;220;p33"/>
          <p:cNvCxnSpPr/>
          <p:nvPr/>
        </p:nvCxnSpPr>
        <p:spPr>
          <a:xfrm flipH="1">
            <a:off x="7367150" y="4184650"/>
            <a:ext cx="22200" cy="6138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009FE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1753</Words>
  <Application>Microsoft Office PowerPoint</Application>
  <PresentationFormat>Benutzerdefiniert</PresentationFormat>
  <Paragraphs>142</Paragraphs>
  <Slides>31</Slides>
  <Notes>31</Notes>
  <HiddenSlides>4</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31</vt:i4>
      </vt:variant>
    </vt:vector>
  </HeadingPairs>
  <TitlesOfParts>
    <vt:vector size="39" baseType="lpstr">
      <vt:lpstr>Arial</vt:lpstr>
      <vt:lpstr>Roboto Slab SemiBold</vt:lpstr>
      <vt:lpstr>Calibri</vt:lpstr>
      <vt:lpstr>Roboto Slab</vt:lpstr>
      <vt:lpstr>Roboto</vt:lpstr>
      <vt:lpstr>Noto Sans</vt:lpstr>
      <vt:lpstr>Office</vt:lpstr>
      <vt:lpstr>Office</vt:lpstr>
      <vt:lpstr>PowerPoint-Präsentation</vt:lpstr>
      <vt:lpstr>PowerPoint-Präsentation</vt:lpstr>
      <vt:lpstr>PowerPoint-Präsentation</vt:lpstr>
      <vt:lpstr>Hassrede ist…</vt:lpstr>
      <vt:lpstr>Moment, ist Hate Speech nicht das Gleiche wie Cybermobbing?</vt:lpstr>
      <vt:lpstr>Dangerous Speech</vt:lpstr>
      <vt:lpstr>PowerPoint-Präsentation</vt:lpstr>
      <vt:lpstr>Online-Alltag mit Hass im Netz?</vt:lpstr>
      <vt:lpstr>Und wie sieht es hier in der Gruppe aus? Habt ihr schon mal Hate Speech gesehen?</vt:lpstr>
      <vt:lpstr>Wo findet Hate Speech statt?</vt:lpstr>
      <vt:lpstr>Hate Speech ist ein Problem, denn…</vt:lpstr>
      <vt:lpstr>Fallen Dir Beispiele ein, bei denen Hate Speech im Netz zu Taten in der analogen Welt geführt hat? Schreib sie auf…</vt:lpstr>
      <vt:lpstr>Wer ist von Hate Speech betroffen?</vt:lpstr>
      <vt:lpstr>Eine Gruppe, die sehr häufig Abwertungen im Internet erfährt, sind queere und trans*Personen</vt:lpstr>
      <vt:lpstr>PowerPoint-Präsentation</vt:lpstr>
      <vt:lpstr>PowerPoint-Präsentation</vt:lpstr>
      <vt:lpstr>PowerPoint-Präsentation</vt:lpstr>
      <vt:lpstr>PowerPoint-Präsentation</vt:lpstr>
      <vt:lpstr>PowerPoint-Präsentation</vt:lpstr>
      <vt:lpstr>Hassrede - eine Gefahr für die Demokratie? </vt:lpstr>
      <vt:lpstr>Schreibe bitte 2-3 Dinge auf, die Dir spontan zum Begriff “Demokratie” einfallen… </vt:lpstr>
      <vt:lpstr>Demokratie vs. Diktatur</vt:lpstr>
      <vt:lpstr>Du hast das Video zum Thema “Demokratie” gesehen? Hier ist  Platz für deine Gedanken.</vt:lpstr>
      <vt:lpstr>Hassrede hat Konsequenzen für die Demokratie, denn...</vt:lpstr>
      <vt:lpstr>Hassrede hat Konsequenzen für die Demokratie, denn...</vt:lpstr>
      <vt:lpstr>Hate Speech ist oft kein Zufall…</vt:lpstr>
      <vt:lpstr>bestimmte Emojis bei Nazis und anderen Menschenfeinden besonders beliebt sind?</vt:lpstr>
      <vt:lpstr>“Nichts darf man mehr sagen!!1!”?  Wo die Meinungsfreiheit endet… </vt:lpstr>
      <vt:lpstr>Deine Rechte im digitalen Raum! </vt:lpstr>
      <vt:lpstr>Wir sind jetzt am Ende des Gallery Walks angelangt…   Was wusstest Du schon?  Was war neu für Dich?  Was hat Dir gefehlt?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Cheyenne Schellein (AAS)</dc:creator>
  <cp:lastModifiedBy>Cheyenne Schellein (AAS)</cp:lastModifiedBy>
  <cp:revision>6</cp:revision>
  <dcterms:modified xsi:type="dcterms:W3CDTF">2023-10-10T14:24:55Z</dcterms:modified>
</cp:coreProperties>
</file>