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94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19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55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86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70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48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6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8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83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27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17BCC-DC96-4A61-904A-F1F65C1ABE9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7911-DE32-465C-B487-C3EC4CD98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89307" y="120073"/>
            <a:ext cx="9566603" cy="6613235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>
                <a:solidFill>
                  <a:schemeClr val="tx1"/>
                </a:solidFill>
              </a:rPr>
              <a:t>KOMMENTIEREN</a:t>
            </a:r>
            <a:endParaRPr lang="de-DE" sz="2275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482919" y="2510908"/>
            <a:ext cx="940162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875" dirty="0"/>
              <a:t>⌨</a:t>
            </a:r>
          </a:p>
        </p:txBody>
      </p:sp>
    </p:spTree>
    <p:extLst>
      <p:ext uri="{BB962C8B-B14F-4D97-AF65-F5344CB8AC3E}">
        <p14:creationId xmlns:p14="http://schemas.microsoft.com/office/powerpoint/2010/main" val="88880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82519" y="193964"/>
            <a:ext cx="9527967" cy="6474691"/>
          </a:xfrm>
          <a:prstGeom prst="rect">
            <a:avLst/>
          </a:prstGeom>
          <a:pattFill prst="pct25">
            <a:fgClr>
              <a:srgbClr val="00FF99"/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>
                <a:solidFill>
                  <a:schemeClr val="tx1"/>
                </a:solidFill>
              </a:rPr>
              <a:t>BEI DER PLATTFORM MELDEN</a:t>
            </a:r>
          </a:p>
        </p:txBody>
      </p:sp>
      <p:sp>
        <p:nvSpPr>
          <p:cNvPr id="6" name="Rechteck 5"/>
          <p:cNvSpPr/>
          <p:nvPr/>
        </p:nvSpPr>
        <p:spPr>
          <a:xfrm>
            <a:off x="4478815" y="2505938"/>
            <a:ext cx="1330758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875" dirty="0"/>
              <a:t>✋</a:t>
            </a:r>
          </a:p>
        </p:txBody>
      </p:sp>
    </p:spTree>
    <p:extLst>
      <p:ext uri="{BB962C8B-B14F-4D97-AF65-F5344CB8AC3E}">
        <p14:creationId xmlns:p14="http://schemas.microsoft.com/office/powerpoint/2010/main" val="125517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85753" y="138545"/>
            <a:ext cx="9537769" cy="6594764"/>
          </a:xfrm>
          <a:prstGeom prst="rect">
            <a:avLst/>
          </a:prstGeom>
          <a:pattFill prst="pct25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>
                <a:solidFill>
                  <a:schemeClr val="tx1"/>
                </a:solidFill>
              </a:rPr>
              <a:t>IGNORIEREN</a:t>
            </a:r>
          </a:p>
        </p:txBody>
      </p:sp>
      <p:sp>
        <p:nvSpPr>
          <p:cNvPr id="5" name="Rechteck 4"/>
          <p:cNvSpPr/>
          <p:nvPr/>
        </p:nvSpPr>
        <p:spPr>
          <a:xfrm>
            <a:off x="4660043" y="2710683"/>
            <a:ext cx="517012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575" dirty="0"/>
              <a:t>✘</a:t>
            </a:r>
          </a:p>
        </p:txBody>
      </p:sp>
    </p:spTree>
    <p:extLst>
      <p:ext uri="{BB962C8B-B14F-4D97-AF65-F5344CB8AC3E}">
        <p14:creationId xmlns:p14="http://schemas.microsoft.com/office/powerpoint/2010/main" val="171292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08588" y="166255"/>
            <a:ext cx="9475830" cy="6520872"/>
          </a:xfrm>
          <a:prstGeom prst="rect">
            <a:avLst/>
          </a:prstGeom>
          <a:pattFill prst="pct25">
            <a:fgClr>
              <a:srgbClr val="FF99FF"/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 smtClean="0">
                <a:solidFill>
                  <a:schemeClr val="tx1"/>
                </a:solidFill>
              </a:rPr>
              <a:t>BEI DER POLIZEI/MELDESTELLE </a:t>
            </a:r>
            <a:r>
              <a:rPr lang="de-DE" sz="2600" b="1" dirty="0">
                <a:solidFill>
                  <a:schemeClr val="tx1"/>
                </a:solidFill>
              </a:rPr>
              <a:t>ANZEIGEN</a:t>
            </a:r>
          </a:p>
        </p:txBody>
      </p:sp>
      <p:sp>
        <p:nvSpPr>
          <p:cNvPr id="5" name="Rechteck 4"/>
          <p:cNvSpPr/>
          <p:nvPr/>
        </p:nvSpPr>
        <p:spPr>
          <a:xfrm>
            <a:off x="4489844" y="2662640"/>
            <a:ext cx="92631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900" dirty="0"/>
              <a:t>🚔</a:t>
            </a:r>
          </a:p>
        </p:txBody>
      </p:sp>
    </p:spTree>
    <p:extLst>
      <p:ext uri="{BB962C8B-B14F-4D97-AF65-F5344CB8AC3E}">
        <p14:creationId xmlns:p14="http://schemas.microsoft.com/office/powerpoint/2010/main" val="224020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08588" y="166255"/>
            <a:ext cx="9475830" cy="6520872"/>
          </a:xfrm>
          <a:prstGeom prst="rect">
            <a:avLst/>
          </a:prstGeom>
          <a:pattFill prst="pct25">
            <a:fgClr>
              <a:srgbClr val="FF99FF"/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smtClean="0">
                <a:solidFill>
                  <a:schemeClr val="tx1"/>
                </a:solidFill>
              </a:rPr>
              <a:t>ÜBER DIE MELDESTELLE BEI DER POLIZEI ANZEIGEN</a:t>
            </a:r>
            <a:endParaRPr lang="de-DE" sz="2600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489844" y="2662640"/>
            <a:ext cx="92631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900" dirty="0"/>
              <a:t>🚔</a:t>
            </a:r>
          </a:p>
        </p:txBody>
      </p:sp>
    </p:spTree>
    <p:extLst>
      <p:ext uri="{BB962C8B-B14F-4D97-AF65-F5344CB8AC3E}">
        <p14:creationId xmlns:p14="http://schemas.microsoft.com/office/powerpoint/2010/main" val="173620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08588" y="166255"/>
            <a:ext cx="9475830" cy="6520872"/>
          </a:xfrm>
          <a:prstGeom prst="rect">
            <a:avLst/>
          </a:prstGeom>
          <a:pattFill prst="pct25">
            <a:fgClr>
              <a:srgbClr val="FF99FF"/>
            </a:fgClr>
            <a:bgClr>
              <a:schemeClr val="bg1"/>
            </a:bgClr>
          </a:pattFill>
          <a:ln w="41275">
            <a:noFill/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 smtClean="0">
                <a:solidFill>
                  <a:schemeClr val="tx1"/>
                </a:solidFill>
              </a:rPr>
              <a:t>DAS GESPRÄCH SUCHEN</a:t>
            </a:r>
            <a:endParaRPr lang="de-DE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9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A4-Papier (210 x 297 mm)</PresentationFormat>
  <Paragraphs>11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Riv Walter (AAS)</dc:creator>
  <cp:lastModifiedBy>Cheyenne Schellein (AAS)</cp:lastModifiedBy>
  <cp:revision>4</cp:revision>
  <dcterms:created xsi:type="dcterms:W3CDTF">2022-04-06T06:48:31Z</dcterms:created>
  <dcterms:modified xsi:type="dcterms:W3CDTF">2023-08-29T10:59:42Z</dcterms:modified>
</cp:coreProperties>
</file>