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6" r:id="rId3"/>
    <p:sldId id="260" r:id="rId4"/>
    <p:sldId id="276" r:id="rId5"/>
    <p:sldId id="267" r:id="rId6"/>
    <p:sldId id="269" r:id="rId7"/>
    <p:sldId id="272" r:id="rId8"/>
    <p:sldId id="277" r:id="rId9"/>
    <p:sldId id="268" r:id="rId10"/>
    <p:sldId id="270" r:id="rId11"/>
    <p:sldId id="278" r:id="rId12"/>
    <p:sldId id="27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6699"/>
    <a:srgbClr val="FF0066"/>
    <a:srgbClr val="CC00CC"/>
    <a:srgbClr val="FF00FF"/>
    <a:srgbClr val="FF66FF"/>
    <a:srgbClr val="FF99FF"/>
    <a:srgbClr val="FF66CC"/>
    <a:srgbClr val="FF99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796" autoAdjust="0"/>
  </p:normalViewPr>
  <p:slideViewPr>
    <p:cSldViewPr snapToGrid="0">
      <p:cViewPr varScale="1">
        <p:scale>
          <a:sx n="53" d="100"/>
          <a:sy n="53" d="100"/>
        </p:scale>
        <p:origin x="11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81033-187F-4873-AB44-3E5126566FB4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49A0D-FEDC-4C1F-AAC6-8DA6EF1FC2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6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Wir werden uns gleich ein wenig über Mediennutzung austauschen.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49A0D-FEDC-4C1F-AAC6-8DA6EF1FC2E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37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Diese Folie braucht es nur bei einem Online-Format!</a:t>
            </a:r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49A0D-FEDC-4C1F-AAC6-8DA6EF1FC2E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430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Ich werde Statements vorlesen und ihr habt die Möglichkeit euch</a:t>
            </a:r>
            <a:r>
              <a:rPr lang="de-DE" sz="1200" baseline="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zu positionieren. Die ganze Skala kann ausgenutzt werden also auch zwischen den Polen  (also auch die Mitte zwischen ja und Nein) – Auch diese Folie brauch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49A0D-FEDC-4C1F-AAC6-8DA6EF1FC2E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29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Du kanns</a:t>
            </a:r>
            <a:r>
              <a:rPr lang="de-DE" baseline="0" dirty="0" smtClean="0"/>
              <a:t>t nach der Positionierung folgende Frage stellen: </a:t>
            </a:r>
            <a:r>
              <a:rPr lang="de-DE" dirty="0" smtClean="0"/>
              <a:t>Was würde sich verändern,</a:t>
            </a:r>
            <a:r>
              <a:rPr lang="de-DE" baseline="0" dirty="0" smtClean="0"/>
              <a:t> wenn Du dein Smartphone Zuhause vergisst.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49A0D-FEDC-4C1F-AAC6-8DA6EF1FC2E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730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</a:t>
            </a:r>
            <a:r>
              <a:rPr lang="de-DE" baseline="0" dirty="0" smtClean="0"/>
              <a:t> welche Newsseiten greifst Du zu? Wo informierst Du dich?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49A0D-FEDC-4C1F-AAC6-8DA6EF1FC2E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42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64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92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64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6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55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70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52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43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01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8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88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00EB3-BCEA-487E-A8AF-DDCB168A037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6A0B2-3663-4B66-BD47-3042738945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40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1049101" y="1324006"/>
            <a:ext cx="695425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ans" panose="020B0502040504020204" pitchFamily="34"/>
              </a:rPr>
              <a:t>Meine Medien und ich</a:t>
            </a:r>
          </a:p>
          <a:p>
            <a:endParaRPr lang="de-DE" dirty="0" smtClean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r>
              <a:rPr lang="de-DE" sz="24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Instagram</a:t>
            </a:r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, </a:t>
            </a:r>
            <a:r>
              <a:rPr lang="de-DE" sz="2400" dirty="0" err="1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TikTok</a:t>
            </a:r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, WhatsApp, Push-Nachrichten - das Smartphone will ständig unsere </a:t>
            </a:r>
            <a:r>
              <a:rPr lang="de-DE" sz="2400" b="1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Aufmerksamkeit</a:t>
            </a:r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. </a:t>
            </a:r>
          </a:p>
          <a:p>
            <a:endParaRPr lang="de-DE" sz="24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Auch </a:t>
            </a:r>
            <a:r>
              <a:rPr lang="de-DE" sz="24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Deine</a:t>
            </a:r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? Und wie ist </a:t>
            </a:r>
            <a:r>
              <a:rPr lang="de-DE" sz="24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Dein </a:t>
            </a:r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Umgang damit</a:t>
            </a:r>
            <a:r>
              <a:rPr lang="de-DE" sz="24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?</a:t>
            </a:r>
            <a:br>
              <a:rPr lang="de-DE" sz="24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</a:br>
            <a:endParaRPr lang="de-DE" sz="24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Wir haben ein paar Statements für </a:t>
            </a:r>
            <a:r>
              <a:rPr lang="de-DE" sz="24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Euch </a:t>
            </a:r>
            <a:r>
              <a:rPr lang="de-DE" sz="24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mitgebracht, die dieser Frage auf den Grund gehen!</a:t>
            </a:r>
          </a:p>
          <a:p>
            <a:endParaRPr lang="de-DE" sz="2800" i="1" dirty="0" smtClean="0">
              <a:solidFill>
                <a:srgbClr val="E6007E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573564" y="1230800"/>
            <a:ext cx="2363056" cy="3873834"/>
          </a:xfrm>
          <a:prstGeom prst="roundRect">
            <a:avLst/>
          </a:prstGeom>
          <a:ln w="28575">
            <a:solidFill>
              <a:srgbClr val="E6007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/>
        </p:nvSpPr>
        <p:spPr>
          <a:xfrm>
            <a:off x="8652800" y="1324006"/>
            <a:ext cx="2194938" cy="3701142"/>
          </a:xfrm>
          <a:prstGeom prst="roundRect">
            <a:avLst/>
          </a:prstGeom>
          <a:ln w="28575">
            <a:solidFill>
              <a:srgbClr val="E6007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10347913" y="1570933"/>
            <a:ext cx="157471" cy="165572"/>
          </a:xfrm>
          <a:prstGeom prst="ellipse">
            <a:avLst/>
          </a:prstGeom>
          <a:noFill/>
          <a:ln w="28575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Ellipse 10"/>
          <p:cNvSpPr/>
          <p:nvPr/>
        </p:nvSpPr>
        <p:spPr>
          <a:xfrm>
            <a:off x="9544425" y="4483199"/>
            <a:ext cx="411688" cy="413914"/>
          </a:xfrm>
          <a:prstGeom prst="ellipse">
            <a:avLst/>
          </a:prstGeom>
          <a:noFill/>
          <a:ln w="28575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9348453" y="1634731"/>
            <a:ext cx="797441" cy="58779"/>
          </a:xfrm>
          <a:prstGeom prst="roundRect">
            <a:avLst/>
          </a:prstGeom>
          <a:noFill/>
          <a:ln w="28575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264" y="5577126"/>
            <a:ext cx="607820" cy="620225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620" y="5472534"/>
            <a:ext cx="943259" cy="874528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1" t="6840" r="1613" b="14667"/>
          <a:stretch/>
        </p:blipFill>
        <p:spPr>
          <a:xfrm>
            <a:off x="9759990" y="5647023"/>
            <a:ext cx="615695" cy="50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erade Verbindung mit Pfeil 13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16" name="Rechteck 15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Mir sind schon Hasskommentare im Internet begegnet.</a:t>
            </a:r>
          </a:p>
        </p:txBody>
      </p:sp>
    </p:spTree>
    <p:extLst>
      <p:ext uri="{BB962C8B-B14F-4D97-AF65-F5344CB8AC3E}">
        <p14:creationId xmlns:p14="http://schemas.microsoft.com/office/powerpoint/2010/main" val="310733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erade Verbindung mit Pfeil 13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16" name="Rechteck 15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Hasskommentare im Internet gehen mich nichts an.</a:t>
            </a:r>
          </a:p>
        </p:txBody>
      </p:sp>
    </p:spTree>
    <p:extLst>
      <p:ext uri="{BB962C8B-B14F-4D97-AF65-F5344CB8AC3E}">
        <p14:creationId xmlns:p14="http://schemas.microsoft.com/office/powerpoint/2010/main" val="8582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mit Pfeil 16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20" name="Rechteck 19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Ich habe schon mal einen Hasskommentar bei einem sozialen Netzwerk (wie z.B. Instagram) gemeldet.</a:t>
            </a:r>
          </a:p>
        </p:txBody>
      </p:sp>
    </p:spTree>
    <p:extLst>
      <p:ext uri="{BB962C8B-B14F-4D97-AF65-F5344CB8AC3E}">
        <p14:creationId xmlns:p14="http://schemas.microsoft.com/office/powerpoint/2010/main" val="25958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899222" y="1639932"/>
            <a:ext cx="5670020" cy="2793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i="1" dirty="0" smtClean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pPr>
              <a:lnSpc>
                <a:spcPct val="150000"/>
              </a:lnSpc>
            </a:pPr>
            <a:r>
              <a:rPr lang="de-DE" sz="2400" b="1" dirty="0" smtClean="0">
                <a:solidFill>
                  <a:srgbClr val="E6007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Das brauchst du zum Mitmachen</a:t>
            </a:r>
          </a:p>
          <a:p>
            <a:pPr>
              <a:lnSpc>
                <a:spcPct val="150000"/>
              </a:lnSpc>
            </a:pPr>
            <a:endParaRPr lang="de-DE" sz="2000" dirty="0" smtClean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>
              <a:lnSpc>
                <a:spcPct val="150000"/>
              </a:lnSpc>
            </a:pPr>
            <a:r>
              <a:rPr lang="de-DE" sz="19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Du benutzt die </a:t>
            </a:r>
            <a:r>
              <a:rPr lang="de-DE" sz="19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Stempelfunktion</a:t>
            </a:r>
            <a:r>
              <a:rPr lang="de-DE" sz="19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in Zoom oder Big Blue Button und setzt Deinen Stempel bei der Antwort, für die </a:t>
            </a:r>
            <a:r>
              <a:rPr lang="de-DE" sz="19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</a:t>
            </a:r>
            <a:r>
              <a:rPr lang="de-DE" sz="19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u </a:t>
            </a:r>
            <a:r>
              <a:rPr lang="de-DE" sz="1900" dirty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</a:t>
            </a:r>
            <a:r>
              <a:rPr lang="de-DE" sz="19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ich entscheidest.</a:t>
            </a:r>
          </a:p>
        </p:txBody>
      </p:sp>
      <p:sp>
        <p:nvSpPr>
          <p:cNvPr id="18" name="Rechteck 17"/>
          <p:cNvSpPr/>
          <p:nvPr/>
        </p:nvSpPr>
        <p:spPr>
          <a:xfrm>
            <a:off x="7202101" y="6445"/>
            <a:ext cx="164704" cy="369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3200" dirty="0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 rotWithShape="1">
          <a:blip r:embed="rId3"/>
          <a:srcRect r="70382"/>
          <a:stretch/>
        </p:blipFill>
        <p:spPr>
          <a:xfrm>
            <a:off x="7862233" y="3996485"/>
            <a:ext cx="2568835" cy="991186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 rotWithShape="1">
          <a:blip r:embed="rId4"/>
          <a:srcRect l="56610"/>
          <a:stretch/>
        </p:blipFill>
        <p:spPr>
          <a:xfrm>
            <a:off x="7828845" y="2326770"/>
            <a:ext cx="2568834" cy="1242426"/>
          </a:xfrm>
          <a:prstGeom prst="rect">
            <a:avLst/>
          </a:prstGeom>
        </p:spPr>
      </p:pic>
      <p:sp>
        <p:nvSpPr>
          <p:cNvPr id="23" name="Rechteck 22"/>
          <p:cNvSpPr/>
          <p:nvPr/>
        </p:nvSpPr>
        <p:spPr>
          <a:xfrm>
            <a:off x="9620445" y="3976064"/>
            <a:ext cx="942975" cy="709301"/>
          </a:xfrm>
          <a:prstGeom prst="rect">
            <a:avLst/>
          </a:prstGeom>
          <a:noFill/>
          <a:ln w="31750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7631367" y="3019104"/>
            <a:ext cx="2963791" cy="247650"/>
          </a:xfrm>
          <a:prstGeom prst="rect">
            <a:avLst/>
          </a:prstGeom>
          <a:noFill/>
          <a:ln w="31750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7631367" y="2289333"/>
            <a:ext cx="2963792" cy="247650"/>
          </a:xfrm>
          <a:prstGeom prst="rect">
            <a:avLst/>
          </a:prstGeom>
          <a:noFill/>
          <a:ln w="31750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7747898" y="1521567"/>
            <a:ext cx="312523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Bei Zoom findest Du die Stempelfunktion am oberen Bildschirmrand:</a:t>
            </a:r>
            <a:endParaRPr lang="de-DE" sz="1200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366805" y="2271380"/>
            <a:ext cx="264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ea typeface="Noto Serif" panose="02020502060505020204" pitchFamily="18"/>
                <a:cs typeface="Noto Serif" panose="02020502060505020204" pitchFamily="18"/>
              </a:rPr>
              <a:t>1</a:t>
            </a:r>
            <a:endParaRPr lang="de-DE" sz="1200" dirty="0"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7366805" y="3021335"/>
            <a:ext cx="416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ea typeface="Noto Serif" panose="02020502060505020204" pitchFamily="18"/>
                <a:cs typeface="Noto Serif" panose="02020502060505020204" pitchFamily="18"/>
              </a:rPr>
              <a:t>2</a:t>
            </a:r>
            <a:endParaRPr lang="de-DE" sz="1200" dirty="0"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7366805" y="3994575"/>
            <a:ext cx="416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ea typeface="Noto Serif" panose="02020502060505020204" pitchFamily="18"/>
                <a:cs typeface="Noto Serif" panose="02020502060505020204" pitchFamily="18"/>
              </a:rPr>
              <a:t>3</a:t>
            </a:r>
            <a:endParaRPr lang="de-DE" sz="1200" dirty="0"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6307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erade Verbindung mit Pfeil 21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35" name="Rechteck 34"/>
          <p:cNvSpPr/>
          <p:nvPr/>
        </p:nvSpPr>
        <p:spPr>
          <a:xfrm>
            <a:off x="820176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Hier wird gleich ein Statement stehen</a:t>
            </a:r>
            <a:endParaRPr lang="de-DE" sz="3200" dirty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0277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erade Verbindung mit Pfeil 21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35" name="Rechteck 34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Ich kann mir vorstellen, mein Smartphone einen Tag lang nicht zu benutzen!</a:t>
            </a:r>
          </a:p>
        </p:txBody>
      </p:sp>
    </p:spTree>
    <p:extLst>
      <p:ext uri="{BB962C8B-B14F-4D97-AF65-F5344CB8AC3E}">
        <p14:creationId xmlns:p14="http://schemas.microsoft.com/office/powerpoint/2010/main" val="39452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erade Verbindung mit Pfeil 13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16" name="Rechteck 15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Ich checke mein Handy jeden Morgen nach dem Aufstehen.</a:t>
            </a:r>
          </a:p>
        </p:txBody>
      </p:sp>
    </p:spTree>
    <p:extLst>
      <p:ext uri="{BB962C8B-B14F-4D97-AF65-F5344CB8AC3E}">
        <p14:creationId xmlns:p14="http://schemas.microsoft.com/office/powerpoint/2010/main" val="10200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mit Pfeil 11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14" name="Rechteck 13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402864" y="1676689"/>
            <a:ext cx="90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Ich schaue mir aktuelle News auf meinem Smartphone </a:t>
            </a:r>
            <a:r>
              <a:rPr lang="de-DE" sz="3200" dirty="0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an.</a:t>
            </a:r>
            <a:endParaRPr lang="de-DE" sz="3200" dirty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1413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erade Verbindung mit Pfeil 13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16" name="Rechteck 15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Ich folge </a:t>
            </a:r>
            <a:r>
              <a:rPr lang="de-DE" sz="3200" dirty="0" err="1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Politiker:innen</a:t>
            </a:r>
            <a:r>
              <a:rPr lang="de-DE" sz="3200" dirty="0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 </a:t>
            </a:r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auf Instagram oder </a:t>
            </a:r>
            <a:r>
              <a:rPr lang="de-DE" sz="3200" dirty="0" err="1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TikTok</a:t>
            </a:r>
            <a:r>
              <a:rPr lang="de-DE" sz="3200" dirty="0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.</a:t>
            </a:r>
            <a:endParaRPr lang="de-DE" sz="3200" dirty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06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mit Pfeil 11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14" name="Rechteck 13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Soziale Medien stressen </a:t>
            </a:r>
            <a:r>
              <a:rPr lang="de-DE" sz="3200" dirty="0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mich.</a:t>
            </a:r>
            <a:endParaRPr lang="de-DE" sz="3200" dirty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0263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rade Verbindung mit Pfeil 14"/>
          <p:cNvCxnSpPr/>
          <p:nvPr/>
        </p:nvCxnSpPr>
        <p:spPr>
          <a:xfrm>
            <a:off x="857038" y="346509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857038" y="3990555"/>
            <a:ext cx="36006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voll und ganz auf mich zu</a:t>
            </a:r>
          </a:p>
        </p:txBody>
      </p:sp>
      <p:sp>
        <p:nvSpPr>
          <p:cNvPr id="17" name="Rechteck 16"/>
          <p:cNvSpPr/>
          <p:nvPr/>
        </p:nvSpPr>
        <p:spPr>
          <a:xfrm>
            <a:off x="8052682" y="3994737"/>
            <a:ext cx="31005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gar nicht auf mich zu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02864" y="1676689"/>
            <a:ext cx="9062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Ich lese Dinge in den sozialen Medien, die mir nicht gefallen.</a:t>
            </a:r>
          </a:p>
        </p:txBody>
      </p:sp>
    </p:spTree>
    <p:extLst>
      <p:ext uri="{BB962C8B-B14F-4D97-AF65-F5344CB8AC3E}">
        <p14:creationId xmlns:p14="http://schemas.microsoft.com/office/powerpoint/2010/main" val="354466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Breitbild</PresentationFormat>
  <Paragraphs>74</Paragraphs>
  <Slides>12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Noto Sans</vt:lpstr>
      <vt:lpstr>Noto Serif</vt:lpstr>
      <vt:lpstr>Roboto</vt:lpstr>
      <vt:lpstr>Roboto Slab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 Dombrowski</dc:creator>
  <cp:lastModifiedBy>Cheyenne Schellein (AAS)</cp:lastModifiedBy>
  <cp:revision>115</cp:revision>
  <dcterms:created xsi:type="dcterms:W3CDTF">2021-08-31T15:45:26Z</dcterms:created>
  <dcterms:modified xsi:type="dcterms:W3CDTF">2023-08-23T09:48:01Z</dcterms:modified>
</cp:coreProperties>
</file>