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87" r:id="rId4"/>
    <p:sldId id="272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1" r:id="rId14"/>
    <p:sldId id="303" r:id="rId15"/>
    <p:sldId id="265" r:id="rId16"/>
    <p:sldId id="288" r:id="rId17"/>
    <p:sldId id="266" r:id="rId18"/>
    <p:sldId id="305" r:id="rId19"/>
    <p:sldId id="277" r:id="rId20"/>
    <p:sldId id="307" r:id="rId21"/>
    <p:sldId id="281" r:id="rId22"/>
    <p:sldId id="308" r:id="rId23"/>
    <p:sldId id="310" r:id="rId24"/>
    <p:sldId id="311" r:id="rId25"/>
    <p:sldId id="309" r:id="rId26"/>
  </p:sldIdLst>
  <p:sldSz cx="12192000" cy="6858000"/>
  <p:notesSz cx="9926638" cy="143525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6007E"/>
    <a:srgbClr val="CCB794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032" autoAdjust="0"/>
  </p:normalViewPr>
  <p:slideViewPr>
    <p:cSldViewPr snapToGrid="0">
      <p:cViewPr varScale="1">
        <p:scale>
          <a:sx n="42" d="100"/>
          <a:sy n="42" d="100"/>
        </p:scale>
        <p:origin x="1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6:0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0 534 2760 0 0,'0'0'2119'0'0,"11"-15"920"0"0,-11 14-2922 0 0,1 0 0 0 0,0 1-1 0 0,-1-1 1 0 0,1 0-1 0 0,0 1 1 0 0,0-1-1 0 0,0 1 1 0 0,-1-1-1 0 0,1 1 1 0 0,0 0-1 0 0,0-1 1 0 0,0 1 0 0 0,0 0-1 0 0,0-1 1 0 0,0 1-1 0 0,2 0 2151 0 0,4 0-1328 0 0,-5-1-839 0 0,0 1 0 0 0,0 0 1 0 0,0-1-1 0 0,0 1 0 0 0,0 0 1 0 0,0 0-1 0 0,0 1 0 0 0,0-1 0 0 0,1 1 1 0 0,-2-1 211 0 0,8 1 472 0 0,1 2-136 0 0,-9-3-235 0 0,0 0-293 0 0,9 2 148 0 0,-1-1 0 0 0,1 0 0 0 0,13 0 0 0 0,20 2 94 0 0,9 0 36 0 0,24 3-60 0 0,-70-6-314 0 0,-1 1 0 0 0,0-1 0 0 0,7 3 0 0 0,-7-2-3 0 0,0 0 1 0 0,1 0-1 0 0,7 0 1 0 0,49 3 106 0 0,84 1 556 0 0,-82-6-522 0 0,90-13 1 0 0,-40 0 181 0 0,-89 10-256 0 0,-9 2-101 0 0,-1-1 0 0 0,20-6 0 0 0,20-4-4 0 0,-38 10 18 0 0,29-10-1 0 0,17-8 54 0 0,12 1 20 0 0,140-51 44 0 0,-199 65-112 0 0,22-12-1 0 0,-22 10-5 0 0,24-9-1 0 0,81-27 1 0 0,-42 13 0 0 0,-62 26 0 0 0,25-7 0 0 0,2 0 0 0 0,-5 1 0 0 0,9-3 0 0 0,-17 4 0 0 0,-8 3 0 0 0,26-13 0 0 0,-31 12 0 0 0,1 0 0 0 0,31-7 0 0 0,85-18 0 0 0,-32 13 0 0 0,-58 8 0 0 0,-29 8 0 0 0,0 0 0 0 0,25-3 0 0 0,-14 4 0 0 0,33-9 0 0 0,-38 7 0 0 0,0 1 0 0 0,0 0 0 0 0,23 1 0 0 0,57 0 182 0 0,-99 3-175 0 0,-3 0-6 0 0,1 0 0 0 0,0 0 0 0 0,0 0 0 0 0,0 0 1 0 0,0 0-1 0 0,0 0 0 0 0,-1 0 0 0 0,1 0 0 0 0,0 0 0 0 0,0 1 0 0 0,0-1 0 0 0,0 0 0 0 0,1 1 0 0 0,10 1-355 0 0,-1-4-5094 0 0,-11 2 5445 0 0,7-2-6355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6:0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5064 0 0,'0'0'622'0'0,"9"0"2685"0"0,20-9-2838 0 0,-20 6-511 0 0,7-2 15 0 0,-4 3 438 0 0,0 2 1 0 0,0-1-1 0 0,-1 2 0 0 0,1-1 0 0 0,0 2 0 0 0,19 4 1 0 0,4-1-109 0 0,-24-4-175 0 0,17 4 1 0 0,-8 0 26 0 0,-11-4-60 0 0,0 1 0 0 0,9 3 0 0 0,18 5 148 0 0,-26-7-106 0 0,0-1 1 0 0,-1 1 0 0 0,1 1 0 0 0,12 6 0 0 0,-7-5 315 0 0,3 1-90 0 0,-17-6-305 0 0,8 0 125 0 0,3 0 357 0 0,-22 1-23 0 0,7-1-659 0 0,-15 5 142 0 0,-32 13 0 0 0,35-11 0 0 0,-1 2 0 0 0,-19 13 0 0 0,-18 10 0 0 0,-48 15 53 0 0,93-42-26 0 0,5-4 0 0 0,0 1 1 0 0,0 0-1 0 0,-1-1 1 0 0,1 0-1 0 0,-6 2 1 0 0,5-3-7 0 0,3 1 22 0 0,-3 0-21 0 0,3 0 42 0 0,-1-1 76 0 0,2 0-119 0 0,0 0 0 0 0,0 0 0 0 0,-1 0 0 0 0,1 0 0 0 0,0 0 0 0 0,0 0 0 0 0,-1 0-1 0 0,1 0 1 0 0,0 0 0 0 0,0 0 0 0 0,0 0 0 0 0,-1 0 0 0 0,1 0 0 0 0,0 0 0 0 0,0 0 0 0 0,0 0 0 0 0,-1 0-1 0 0,1-1 1 0 0,0 1 0 0 0,0 0 0 0 0,0 0 0 0 0,-1 0 0 0 0,1 0 0 0 0,-10-15 0 0 0,0-5 32 0 0,-10-17 11 0 0,17 30-64 0 0,-1-4 0 0 0,1 6 0 0 0,-6-22 0 0 0,8 20 0 0 0,-1 0 14 0 0,1 6 524 0 0,2 2-2203 0 0,2 6-4181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6:0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51 165 3224 0 0,'0'0'143'0'0,"1"-1"-3"0"0,2-4-111 0 0,10-16 2184 0 0,-13 21-1940 0 0,0 0-237 0 0,0-1-1 0 0,0 1 1 0 0,0 0-1 0 0,0 0 0 0 0,0 0 1 0 0,0-1-1 0 0,0 1 0 0 0,0 0 1 0 0,0 0-1 0 0,0-1 0 0 0,-1 1 1 0 0,1 0-1 0 0,0 0 0 0 0,1-1 1 0 0,-1 1-1 0 0,0 0 0 0 0,0 0 1 0 0,0-1-1 0 0,0 1 0 0 0,0 0 1 0 0,0 0-1 0 0,0-1 0 0 0,0 1 1 0 0,0 0-1 0 0,0 0 0 0 0,1 0 1 0 0,-1-1-1 0 0,0 1 0 0 0,0 0 1 0 0,0 0-1 0 0,0 0 0 0 0,1-1 1 0 0,3-6 1135 0 0,-3 6-1020 0 0,0 0 1 0 0,0 0-1 0 0,0 0 1 0 0,-1 0-1 0 0,1 0 1 0 0,-1 0-1 0 0,1 0 0 0 0,0 0 1 0 0,-1 0-1 0 0,0-1 1 0 0,1 1-1 0 0,-1 0 1 0 0,0 0-1 0 0,0 0 1 0 0,1-1-1 0 0,-1 1 1 0 0,0 0-1 0 0,0 0 1 0 0,0 0-1 0 0,-1-1 0 0 0,1 1 1 0 0,0 0-1 0 0,0 0 1 0 0,-1 0-1 0 0,1 0 1 0 0,0-1-1 0 0,-1 1 1 0 0,1 0-1 0 0,-2-2 1 0 0,1 3-89 0 0,1-1 0 0 0,-1 0 0 0 0,1 0 0 0 0,-1 0 0 0 0,1 0 0 0 0,-1 0-1 0 0,0 1 1 0 0,1-1 0 0 0,-1 0 0 0 0,-1-1 0 0 0,-3-1-19 0 0,5 2 20 0 0,-2 0-11 0 0,2 0-42 0 0,-1 1-1 0 0,0-1 1 0 0,0 0 0 0 0,1 1-1 0 0,-1-1 1 0 0,0 0-1 0 0,0 1 1 0 0,0-1 0 0 0,0 1-1 0 0,0-1 1 0 0,0 1 0 0 0,0 0-1 0 0,0-1 1 0 0,0 1 0 0 0,-2 0-1 0 0,-3-2 215 0 0,2 0-33 0 0,0 0 0 0 0,0 0 0 0 0,-1 0 0 0 0,-6-2 0 0 0,11 4-190 0 0,0 0 0 0 0,0 0 0 0 0,0 0 0 0 0,0 0 1 0 0,0 0-1 0 0,0 0 0 0 0,0 0 0 0 0,0 0 1 0 0,0 0-1 0 0,-1 0 0 0 0,1 0 0 0 0,0 0 1 0 0,0 0-1 0 0,0 0 0 0 0,0 0 0 0 0,0 0 0 0 0,0 0 1 0 0,0 0-1 0 0,0 0 0 0 0,0 0 0 0 0,0 0 1 0 0,0 0-1 0 0,0 0 0 0 0,-1 0 0 0 0,1 0 1 0 0,0 0-1 0 0,0 0 0 0 0,0 0 0 0 0,0 0 0 0 0,0 0 1 0 0,0 0-1 0 0,0 0 0 0 0,0-1 0 0 0,0 1 1 0 0,0 0-1 0 0,0 0 0 0 0,0 0 0 0 0,0 0 0 0 0,0 0 1 0 0,0 0-1 0 0,0 0 0 0 0,0 0 0 0 0,0 0 1 0 0,0 0-1 0 0,0 0 0 0 0,0 0 0 0 0,0-1 1 0 0,0 1-1 0 0,0 0 0 0 0,0 0 0 0 0,0 0 0 0 0,0 0 1 0 0,0 0-1 0 0,-1-3 19 0 0,-6 2 150 0 0,5 1 253 0 0,3 1-344 0 0,6 8-63 0 0,-1 2-18 0 0,-1-2 5 0 0,-2-8-10 0 0,9 12-66 0 0,-4-2 52 0 0,-6-8 53 0 0,4 1 18 0 0,-4-2-10 0 0,-2-2-37 0 0,0 1 1 0 0,0-1 0 0 0,0 0-1 0 0,0 0 1 0 0,0 0 0 0 0,0 0-1 0 0,1 0 1 0 0,-1 0-1 0 0,0 1 1 0 0,0-1 0 0 0,0 0-1 0 0,0 0 1 0 0,0 0-1 0 0,0 0 1 0 0,0 0 0 0 0,1 0-1 0 0,-1 0 1 0 0,0 0 0 0 0,0 0-1 0 0,0 0 1 0 0,0 0-1 0 0,0 0 1 0 0,1 0 0 0 0,-1 0-1 0 0,0 0 1 0 0,0 0 0 0 0,0 0-1 0 0,0 0 1 0 0,1 0-1 0 0,-1 0 1 0 0,0 0 0 0 0,0 0-1 0 0,0 0 1 0 0,0 0 0 0 0,0 0-1 0 0,1 0 1 0 0,-1 0-1 0 0,0 0 1 0 0,0 0 0 0 0,0 0-1 0 0,0 0 1 0 0,13-17 100 0 0,-10 12-62 0 0,2-1-44 0 0,0 3-47 0 0,-1-2 36 0 0,2 1 1 0 0,-3 0-45 0 0,-2 3-17 0 0,-3 2 142 0 0,2-1-82 0 0,-3 1 56 0 0,2 0-58 0 0,1-1-1 0 0,0 1 1 0 0,0-1 0 0 0,-1 1-1 0 0,1-1 1 0 0,0 1-1 0 0,0 0 1 0 0,0-1-1 0 0,-1 1 1 0 0,1-1-1 0 0,0 1 1 0 0,0-1-1 0 0,0 1 1 0 0,0 1 0 0 0,0 2 4 0 0,1-2-32 0 0,3 3 33 0 0,2 0 10 0 0,0-3 10 0 0,3 2 41 0 0,-6-3-51 0 0,-1-1 3 0 0,-1 0-3 0 0,1 0 0 0 0,-1 1 0 0 0,0-1 0 0 0,0 0 0 0 0,0-1 0 0 0,0 1 0 0 0,1 0 0 0 0,-1 0 0 0 0,0 0 0 0 0,0-1 0 0 0,0 1 0 0 0,0 0 0 0 0,2-2 0 0 0,1 1 10 0 0,-2 1 33 0 0,-2 0-43 0 0,1 0 1 0 0,-1-1-1 0 0,0 1 1 0 0,1 0-1 0 0,-1 0 1 0 0,0 0-1 0 0,1-1 1 0 0,-1 1-1 0 0,0 0 1 0 0,1 0-1 0 0,-1 0 1 0 0,0 0-1 0 0,1 0 1 0 0,-1 0-1 0 0,1 0 1 0 0,-1 0-1 0 0,0 0 1 0 0,1 0-1 0 0,-1 0 1 0 0,1 0-1 0 0,-1 0 1 0 0,1 0 0 0 0,-1 0-2 0 0,1 1 1 0 0,-1-1 0 0 0,0 0 0 0 0,1 0 0 0 0,-1 0 0 0 0,1 0 0 0 0,-1 0 0 0 0,1-1 0 0 0,-1 1 0 0 0,1 0 0 0 0,-1 0 0 0 0,0 0 0 0 0,1 0 0 0 0,-1 0 0 0 0,1 0 0 0 0,-1-1 0 0 0,0 1 0 0 0,1 0 0 0 0,-1 0 0 0 0,0-1 0 0 0,1 1 0 0 0,-1-1 0 0 0,2 0 0 0 0,10-2 0 0 0,-11 3-1 0 0,-1 0 1 0 0,1 0 0 0 0,0 0 0 0 0,0 0 0 0 0,0 0 0 0 0,-1-1 0 0 0,1 1 0 0 0,0 0 0 0 0,0-1 0 0 0,0 1 0 0 0,-1 0 0 0 0,1-1 0 0 0,0 1 0 0 0,1-2 0 0 0,-2 2 0 0 0,0-1 1 0 0,1 1-1 0 0,-1 0 1 0 0,1 0-1 0 0,-1-1 1 0 0,1 1-1 0 0,-1 0 1 0 0,1 0 0 0 0,-1-1-1 0 0,1 1 1 0 0,0 0-1 0 0,-1 0 1 0 0,1 0-1 0 0,-1 0 1 0 0,1 0-1 0 0,-1 0 1 0 0,1 0 0 0 0,-1 0-1 0 0,1 0 1 0 0,0 0-1 0 0,0 0 54 0 0,-10 3 10 0 0,-6 1-60 0 0,13-4-19 0 0,1 0 0 0 0,-1 1 0 0 0,0-1 0 0 0,1 0 0 0 0,-1 1 0 0 0,1 0 0 0 0,-1-1 0 0 0,1 1 0 0 0,-1 0 0 0 0,1 0 0 0 0,-2 1 0 0 0,3-2 12 0 0,0 0 1 0 0,-1 0 0 0 0,1 0 0 0 0,0 0 0 0 0,0 0 0 0 0,0 1-1 0 0,0-1 1 0 0,-1 0 0 0 0,1 0 0 0 0,0 0 0 0 0,0 0-1 0 0,0 0 1 0 0,-1 0 0 0 0,1 0 0 0 0,0 0 0 0 0,0 0 0 0 0,0 0-1 0 0,-1 1 1 0 0,1-1 0 0 0,0 0 0 0 0,0 0 0 0 0,0 0 0 0 0,-1 0-1 0 0,1-1 1 0 0,0 1 0 0 0,0 0 0 0 0,0 0 0 0 0,-1 0 0 0 0,1 0-1 0 0,0 0 1 0 0,0 0 0 0 0,-1 0 0 0 0,1 0 5 0 0,0 0 0 0 0,0-1 0 0 0,-1 1 0 0 0,1 0 0 0 0,0 0 0 0 0,0 0 0 0 0,-1 0 0 0 0,1 0 0 0 0,0 0 1 0 0,-1 0-1 0 0,1 0 0 0 0,0 0 0 0 0,0 0 0 0 0,-1 0 0 0 0,1 0 0 0 0,0 0 0 0 0,-1 0 0 0 0,1 0 0 0 0,-1 1 0 0 0,0 0 1 0 0,0-1 1 0 0,0 1-1 0 0,-1 0 0 0 0,1 0 0 0 0,0 1 1 0 0,0-1-1 0 0,0 0 0 0 0,-1 2 1 0 0,-2 3-164 0 0,-2 3 99 0 0,6-6 31 0 0,0-3 14 0 0,1 3-44 0 0,4 2 49 0 0,0 1 10 0 0,0-1 0 0 0,-4-4 0 0 0,-1 0 0 0 0,1-1 0 0 0,0 1 0 0 0,-1-1 0 0 0,1 1 0 0 0,0-1 0 0 0,-1 0 0 0 0,1 1 0 0 0,0-1 0 0 0,0 0 0 0 0,-1 1 0 0 0,1-1 0 0 0,0 0 0 0 0,0 0 0 0 0,0 0 0 0 0,1 1 0 0 0,1-1 0 0 0,-2 0 0 0 0,2 2 0 0 0,0-2 0 0 0,0 1 0 0 0,0 0 0 0 0,0 0 0 0 0,3 0 0 0 0,12 1 0 0 0,-10-1-11 0 0,-6-2 24 0 0,1 0 0 0 0,0 1 0 0 0,0-1 0 0 0,-1 0 0 0 0,1 0 0 0 0,0-1 1 0 0,-1 1-1 0 0,1-1 0 0 0,3-2 0 0 0,-5 3-65 0 0,0 1-16 0 0,1-1-5 0 0,-2 1 77 0 0,0 0 0 0 0,0 0 1 0 0,1 0-1 0 0,-1 0 0 0 0,0 0 1 0 0,0 0-1 0 0,0 0 0 0 0,0 0 0 0 0,0 0 1 0 0,0 0-1 0 0,1 0 0 0 0,-1 0 1 0 0,0 0-1 0 0,0 0 0 0 0,0 0 1 0 0,0 0-1 0 0,0-1 0 0 0,0 1 0 0 0,1 0 1 0 0,-1 0-1 0 0,0 0 0 0 0,0 0 1 0 0,0 0-1 0 0,0 0 0 0 0,0 0 0 0 0,0 0 1 0 0,0 0-1 0 0,0-1 0 0 0,0 1 1 0 0,1 0-1 0 0,-1 0 0 0 0,0 0 1 0 0,0 0-1 0 0,0-1-2 0 0,0 1 1 0 0,0-1-1 0 0,0 1 1 0 0,0 0-1 0 0,-1-1 1 0 0,1 1-1 0 0,0-1 1 0 0,0 1-1 0 0,0 0 1 0 0,0-1-1 0 0,0 1 1 0 0,-1 0-1 0 0,1-1 1 0 0,0 1-1 0 0,0 0 1 0 0,0 0-1 0 0,-1-1 1 0 0,1 1-1 0 0,0 0 1 0 0,-1-1-1 0 0,1 1 1 0 0,0 0 0 0 0,-1 0-1 0 0,1-1 1 0 0,-1 1 42 0 0,-13 0-568 0 0,11 0 520 0 0,1 0 0 0 0,-1 0-1 0 0,1 1 1 0 0,-1-1 0 0 0,1 1-1 0 0,-1 0 1 0 0,-3 1 0 0 0,-23 2-8 0 0,23-2 2 0 0,-1-1-1 0 0,1 0 1 0 0,-8 0-1 0 0,-13 2-5 0 0,19-1 15 0 0,-1-1 0 0 0,0-1 0 0 0,-9 1 0 0 0,13-2 0 0 0,-1 2 0 0 0,-3 1-3 0 0,9-2 4 0 0,-4 3 11 0 0,5-2 43 0 0,8 0 8 0 0,-9-1-59 0 0,1 0 0 0 0,0 0 0 0 0,-1 0 0 0 0,1 0 0 0 0,0 0 0 0 0,-1 0 0 0 0,1 0 0 0 0,0-1 0 0 0,-1 1 0 0 0,1 0 0 0 0,0 0 0 0 0,-1 0 0 0 0,1-1 0 0 0,0 1 0 0 0,-1 0 0 0 0,1-1 0 0 0,1 0 0 0 0,5-3 64 0 0,-5 3-21 0 0,1-1 0 0 0,-1 1 1 0 0,1 0-1 0 0,-1 0 0 0 0,5-1 1 0 0,-6 2-57 0 0,0 0 0 0 0,0 0 0 0 0,0 0 0 0 0,0-1 0 0 0,0 1 0 0 0,1 0 0 0 0,-1-1 0 0 0,0 1-1 0 0,0-1 1 0 0,0 0 0 0 0,0 1 0 0 0,0-1 0 0 0,0 0 0 0 0,1-1 0 0 0,4-2-79 0 0,1 1 72 0 0,-2-3 16 0 0,-4 6 0 0 0,1-2 0 0 0,-1-1 0 0 0,1 1 0 0 0,0 0 0 0 0,0 0 0 0 0,0 1 0 0 0,4-4 0 0 0,22-9 101 0 0,-27 14-12 0 0,0-1-91 0 0,-1 1-1 0 0,1 0 0 0 0,-1 0 1 0 0,1 0-1 0 0,0 0 1 0 0,-1-1-1 0 0,1 1 0 0 0,-1 0 1 0 0,1 0-1 0 0,-1-1 1 0 0,1 1-1 0 0,-1 0 0 0 0,0-1 1 0 0,1 1-1 0 0,-1-1 1 0 0,1 1-1 0 0,-1 0 0 0 0,1-2 1 0 0,4-2-134 0 0,-1 3 112 0 0,-3 0-8 0 0,18-7 116 0 0,-17 7-165 0 0,3-2 65 0 0,1-2 22 0 0,-6 5 8 0 0,0 0 0 0 0,0 0 0 0 0,0 0 0 0 0,1-1 0 0 0,-1 1 1 0 0,0 0-1 0 0,0 0 0 0 0,0 0 0 0 0,0 0 0 0 0,0 0 0 0 0,0 0 1 0 0,0-1-1 0 0,1 1 0 0 0,-1 0 0 0 0,0 0 0 0 0,0 0 0 0 0,0 0 0 0 0,0 0 1 0 0,1 0-1 0 0,-1 0 0 0 0,0 0 0 0 0,0 0 0 0 0,0 0 0 0 0,0 0 1 0 0,1 0-1 0 0,-1 0 0 0 0,0 0 0 0 0,0 0 0 0 0,0 0 0 0 0,0 0 0 0 0,1 0 1 0 0,-1 0-1 0 0,0 0 0 0 0,0 0 0 0 0,0 0 0 0 0,0 0 0 0 0,1 0 1 0 0,-1 0-1 0 0,0 0 0 0 0,0 0 0 0 0,0 0 0 0 0,0 0 0 0 0,0 1 0 0 0,1-1 1 0 0,-1 0-1 0 0,0 0 0 0 0,0 0 0 0 0,0 0 0 0 0,0 0 0 0 0,0 1 1 0 0,0 0 38 0 0,-1-1-52 0 0,0 0 0 0 0,0 1 0 0 0,-1-1 0 0 0,1 0 0 0 0,0 1-1 0 0,0-1 1 0 0,1 1 0 0 0,-1-1 0 0 0,0 1 0 0 0,0 0 0 0 0,-1 1 0 0 0,-4 1-1 0 0,-89 38 0 0 0,68-29 0 0 0,22-11 0 0 0,1 1 0 0 0,0 0 0 0 0,0 0 0 0 0,-5 5 0 0 0,2-2 0 0 0,-16 12 0 0 0,26-19-1 0 0,3-1 1 0 0,0 0 1 0 0,9-6-1 0 0,1-4 0 0 0,-9 10 0 0 0,3-3-11 0 0,-8 4 2 0 0,1 0 0 0 0,0 0 0 0 0,-1 1 0 0 0,1-1 0 0 0,3-1 1 0 0,-3 3 8 0 0,7-8 0 0 0,-4 3 0 0 0,-3 5 0 0 0,0 1 0 0 0,8-9 0 0 0,-7 3 0 0 0,0 1 0 0 0,3-1 0 0 0,2-1-9 0 0,-8 5 27 0 0,0-1-38 0 0,12-3-108 0 0,-12 4 200 0 0,-2-3-141 0 0,0 0 85 0 0,0 2-12 0 0,1 1 0 0 0,-1 0 0 0 0,1 0 0 0 0,-1 0 1 0 0,0-1-1 0 0,1 1 0 0 0,-1 0 0 0 0,0 0 0 0 0,0 0 1 0 0,0 0-1 0 0,0 0 0 0 0,0 0 0 0 0,0 1 0 0 0,0-1 1 0 0,0 0-1 0 0,0 0 0 0 0,0 1 0 0 0,-2-2 1 0 0,-12-9-5 0 0,0 5 0 0 0,11 5 0 0 0,0-1 0 0 0,0 1 0 0 0,0 0 0 0 0,-5-1 0 0 0,-9-1 0 0 0,16 2 0 0 0,0 1 0 0 0,-20 0 0 0 0,16 0 0 0 0,5 0 6 0 0,-1 0 0 0 0,0 0 0 0 0,1 0 1 0 0,-1 0-1 0 0,1 0 0 0 0,-1 0 1 0 0,1-1-1 0 0,-1 1 0 0 0,-2-1 0 0 0,0-1 6 0 0,1 1 2 0 0,-8 0 26 0 0,-8 1-30 0 0,19 1 33 0 0,3 5-32 0 0,3 2-11 0 0,-4-7 0 0 0,0-1 0 0 0,8 3 2 0 0,-4-1-18 0 0,-1-1 1 0 0,1 1-1 0 0,6 4 1 0 0,-8-4 5 0 0,2 0 1 0 0,-1 0-1 0 0,0 0 1 0 0,0 0-1 0 0,1-1 1 0 0,-1 0-1 0 0,8 1 1 0 0,-9-2 0 0 0,-1 1 0 0 0,1-1 1 0 0,-1 1-1 0 0,0 0 0 0 0,1 0 1 0 0,4 2-1 0 0,-5-2 8 0 0,0 1 1 0 0,1-1-1 0 0,0 0 1 0 0,-1 0-1 0 0,1 0 1 0 0,6 0 0 0 0,-1 0 0 0 0,-5 0 0 0 0,0-1 0 0 0,1 1 0 0 0,-1-1 0 0 0,0 1 0 0 0,5-2 0 0 0,-7 2 0 0 0,-2-1 1 0 0,1 0-1 0 0,-1 0 0 0 0,1 0 1 0 0,-1 0-1 0 0,1 0 1 0 0,-1 0-1 0 0,0 0 1 0 0,1 0-1 0 0,-1 0 0 0 0,1-1 1 0 0,-1 1-1 0 0,1 0 1 0 0,-1 0-1 0 0,0 0 1 0 0,1 0-1 0 0,-1-1 1 0 0,1 1-1 0 0,-1 0 0 0 0,0 0 1 0 0,1-1-1 0 0,-1 1 1 0 0,1-1-1 0 0,0 1 253 0 0,-2-1-199 0 0,0 0-53 0 0,-1 0-1 0 0,0-1 1 0 0,1 1 0 0 0,-1 0 0 0 0,0 0-1 0 0,0 0 1 0 0,0 0 0 0 0,0 1 0 0 0,0-1-1 0 0,0 0 1 0 0,0 1 0 0 0,-2-1 0 0 0,-2 0-1 0 0,5 0 0 0 0,-1 1 0 0 0,1-1 0 0 0,0 1 0 0 0,0 0 0 0 0,-1 0 0 0 0,1-1 0 0 0,0 1 0 0 0,-1 0 0 0 0,1 0 0 0 0,0 1 0 0 0,0-1 0 0 0,-3 0 1 0 0,0 1-2 0 0,-78-1 1 0 0,79 0 0 0 0,0 1 0 0 0,0-1 0 0 0,0 1 0 0 0,-5 1 0 0 0,5-1 0 0 0,-1 0 0 0 0,1 0 0 0 0,0-1 0 0 0,-1 1 0 0 0,-3 0 0 0 0,-9-1 0 0 0,10 0 0 0 0,-1 2-4 0 0,1 1 0 0 0,3 1-58 0 0,1-3 7 0 0,0 2 31 0 0,2-2 17 0 0,-1 2-52 0 0,1 5 5 0 0,0-7 56 0 0,0-1 1 0 0,0 0-1 0 0,0 1 0 0 0,0-1 0 0 0,0 0 0 0 0,0 1 1 0 0,0-1-1 0 0,0 1 0 0 0,0-1 0 0 0,1 0 1 0 0,-1 1-1 0 0,0-1 0 0 0,0 0 0 0 0,0 1 0 0 0,0-1 1 0 0,0 0-1 0 0,1 1 0 0 0,-1-1 0 0 0,0 0 1 0 0,0 0-1 0 0,1 1 0 0 0,-1-1 0 0 0,0 0 0 0 0,0 0 1 0 0,1 1-1 0 0,0 0-3 0 0,0-1 1 0 0,0 1 0 0 0,0 0-1 0 0,0 0 1 0 0,-1 0 0 0 0,1 0 0 0 0,0 0-1 0 0,-1 0 1 0 0,1 0 0 0 0,-1 0-1 0 0,1 0 1 0 0,0 1 0 0 0,-1 0-1 0 0,1-1 0 0 0,-1 0 0 0 0,1 0 1 0 0,-1 0-1 0 0,1 0 0 0 0,0 0 0 0 0,0 0 1 0 0,-1 0-1 0 0,1-1 0 0 0,0 1 0 0 0,0 0 1 0 0,0 0-1 0 0,0 0 0 0 0,0-1 0 0 0,0 1 1 0 0,0-1-1 0 0,2 2 0 0 0,3 2-71 0 0,-5-3 73 0 0,-1-1-1 0 0,1 1 0 0 0,0 0 1 0 0,-1-1-1 0 0,1 1 0 0 0,0-1 1 0 0,0 1-1 0 0,0-1 0 0 0,0 1 1 0 0,-1-1-1 0 0,1 1 0 0 0,0-1 1 0 0,0 0-1 0 0,0 0 0 0 0,1 1 1 0 0,55 13-1 0 0,-50-13 0 0 0,0 0 0 0 0,0-1 0 0 0,0 0 0 0 0,1 0 0 0 0,8-1 0 0 0,1-5 0 0 0,-17 6-1 0 0,1 0 1 0 0,-1 0 0 0 0,1-1 0 0 0,-1 1 0 0 0,1 0 0 0 0,-1 0 0 0 0,1 0 0 0 0,-1 0 0 0 0,1 0 0 0 0,-1 0 0 0 0,1 0 0 0 0,-1 0 0 0 0,1 0 0 0 0,0 0 0 0 0,-1 0 0 0 0,1 0 0 0 0,-1 0 0 0 0,2 0 0 0 0,-2 0 0 0 0,1 1 1 0 0,0-1 0 0 0,-1 0-1 0 0,1 0 1 0 0,0 0-1 0 0,-1 0 1 0 0,1 0 0 0 0,0 0-1 0 0,0 0 1 0 0,-1 0 0 0 0,1 0-1 0 0,0 0 1 0 0,-1-1 0 0 0,1 1-1 0 0,0 0 1 0 0,-1 0 0 0 0,2-1-1 0 0,1 0 43 0 0,3-2-32 0 0,1 2-11 0 0,-2 0 0 0 0,0 1 0 0 0,0-1 0 0 0,1 1 0 0 0,6 0 0 0 0,8 0 0 0 0,3 0 0 0 0,-20-2 0 0 0,-2 2 0 0 0,-1 0 0 0 0,1-1 0 0 0,0 1 0 0 0,0 0 0 0 0,-1 0 0 0 0,1 0 0 0 0,0-1 0 0 0,0 1 0 0 0,0 0 0 0 0,-1 0 0 0 0,1 0 0 0 0,0 0 0 0 0,0 0 0 0 0,1 1 0 0 0,4-1 0 0 0,3 2 0 0 0,-5-4 12 0 0,-4 2 46 0 0,-1 0-3 0 0,-4 3-44 0 0,2-2-11 0 0,1-1 0 0 0,1 1 0 0 0,0-1 0 0 0,-1 0 0 0 0,1 1 0 0 0,0-1-1 0 0,-1 0 1 0 0,1 0 0 0 0,-3 0 0 0 0,-6 0 11 0 0,3 2 47 0 0,6-2-58 0 0,1 0-1 0 0,0 0 1 0 0,-1 0 0 0 0,1 1 0 0 0,0-1 0 0 0,-1 0-1 0 0,1 0 1 0 0,0 0 0 0 0,-1 0 0 0 0,1 0-1 0 0,0 0 1 0 0,-1 0 0 0 0,1 0 0 0 0,-1 0 0 0 0,1 0-1 0 0,0 0 1 0 0,-1 0 0 0 0,1 0 0 0 0,-1 0 0 0 0,0-1 0 0 0,0 1 0 0 0,0 0 0 0 0,0-1 0 0 0,0 1 0 0 0,0 0 0 0 0,0 0 0 0 0,0 0 0 0 0,0 0 0 0 0,0 0 0 0 0,0 0 0 0 0,0 0 0 0 0,0 0 0 0 0,0 0 0 0 0,0 0 0 0 0,-2 1-1 0 0,-1 0 1 0 0,1-1 0 0 0,1 0 0 0 0,-1 0 0 0 0,0 1 0 0 0,1-1 0 0 0,0 0 0 0 0,-1 1 0 0 0,1 0 0 0 0,-1-1 0 0 0,1 1 0 0 0,0 0 0 0 0,-1 0 0 0 0,-3 3 0 0 0,4-3 0 0 0,1 0 0 0 0,-1 0 0 0 0,0 0 0 0 0,0-1 0 0 0,0 1 0 0 0,1 0 0 0 0,-1-1 0 0 0,-3 1 0 0 0,0 0-22 0 0,0 0 0 0 0,0 0 0 0 0,-8 4 0 0 0,10-4-17 0 0,2-1-68 0 0,1 0 0 0 0,-1 0 0 0 0,1 0 0 0 0,-1 0 0 0 0,0 0 1 0 0,1 0-1 0 0,-1 0 0 0 0,1 0 0 0 0,-1 0 0 0 0,1 0 1 0 0,-1 0-1 0 0,0 0 0 0 0,1 0 0 0 0,-1 0 0 0 0,1-1 1 0 0,-1 1-1 0 0,1 0 0 0 0,-1-1 0 0 0,-2 0-233 0 0,-10-5-538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6:04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16 212 2304 0 0,'1'-1'273'0'0,"2"-1"99"0"0,0 0 0 0 0,0-1 0 0 0,0 1 0 0 0,0 0 0 0 0,0-1 0 0 0,2-3 0 0 0,11-9-306 0 0,-15 14-78 0 0,0 0 0 0 0,0 0 0 0 0,0 1 0 0 0,0-1 1 0 0,-1 0-1 0 0,1 0 0 0 0,0 0 0 0 0,0 0 0 0 0,0 0 1 0 0,-1 0-1 0 0,1 0 0 0 0,0 0 0 0 0,-1 0 1 0 0,1 0-1 0 0,-1 0 0 0 0,1-2 0 0 0,3-6-13 0 0,-4 9 42 0 0,3-4 360 0 0,0 0-1 0 0,1 0 1 0 0,-1 0-1 0 0,1 1 1 0 0,-1-1-1 0 0,1 1 1 0 0,0 0 0 0 0,0 0-1 0 0,6-3 1 0 0,4 0 429 0 0,-1 0-386 0 0,15-10 0 0 0,-19 7-288 0 0,0 0 142 0 0,3 3 598 0 0,-12 6-398 0 0,10-8 245 0 0,-5 5-692 0 0,3-3 2233 0 0,-8 5-2239 0 0,1 1 8 0 0,-1 0 0 0 0,0-1 0 0 0,0 1 1 0 0,0 0-1 0 0,0-1 0 0 0,-1 1 1 0 0,1 0-1 0 0,0-1 0 0 0,0 1 0 0 0,0 0 1 0 0,0-1-1 0 0,0 1 0 0 0,0 0 0 0 0,0-1 1 0 0,-1 1-1 0 0,1 0 0 0 0,0 0 1 0 0,-1-1-1 0 0,1 0-23 0 0,-1 1 0 0 0,0 0 0 0 0,1 0 0 0 0,-1-1 1 0 0,0 1-1 0 0,0 0 0 0 0,0 0 0 0 0,1 0 0 0 0,-1 0 0 0 0,0 0 0 0 0,0 0 1 0 0,0 0-1 0 0,1 0 0 0 0,-1 0 0 0 0,0 0 0 0 0,0 0 0 0 0,0 1 1 0 0,-15 4-7 0 0,15-5 0 0 0,0 1 0 0 0,0-1 0 0 0,0 0 0 0 0,0 1 0 0 0,0-1 0 0 0,0 1 0 0 0,0-1 0 0 0,0 1 0 0 0,0-1 0 0 0,0 1 0 0 0,0 0 0 0 0,0-1 0 0 0,1 1 0 0 0,-1 0 0 0 0,-1 1 0 0 0,-3 3 0 0 0,-5 2 0 0 0,0-1 0 0 0,0 0 0 0 0,-15 7 0 0 0,14-7 3 0 0,-1 1 1 0 0,0 0 0 0 0,-12 9 0 0 0,11-6 79 0 0,3-6-7 0 0,9-4-72 0 0,1 1-1 0 0,-1-1 1 0 0,0 0-1 0 0,1 0 0 0 0,-1 1 1 0 0,0-1-1 0 0,1 0 1 0 0,-1 1-1 0 0,0-1 0 0 0,1 1 1 0 0,-1-1-1 0 0,1 1 1 0 0,-1-1-1 0 0,1 1 0 0 0,-2 0 1 0 0,-1 3 8 0 0,1-2 1 0 0,0 0-1 0 0,0 0 0 0 0,0 1 1 0 0,0-1-1 0 0,1 1 1 0 0,-1-1-1 0 0,1 1 1 0 0,0 0-1 0 0,0-1 1 0 0,-1 4-1 0 0,1-4 169 0 0,10-2-63 0 0,-6 0-99 0 0,0-1 1 0 0,0 1-1 0 0,-1 0 1 0 0,1-1-1 0 0,0 1 1 0 0,-1-1-1 0 0,1 0 1 0 0,0 0-1 0 0,-1 0 1 0 0,5-3 0 0 0,0-1 41 0 0,-1 1 0 0 0,9-10 0 0 0,-14 14-54 0 0,3-5 17 0 0,1 1 0 0 0,-2-1 0 0 0,5-5 0 0 0,-6 6-21 0 0,1 0 0 0 0,-1 0 0 0 0,1 1 0 0 0,0 0 0 0 0,1 0 0 0 0,5-6 0 0 0,0 2-3 0 0,-8 5 0 0 0,1 1 0 0 0,-1-1 0 0 0,1 1 0 0 0,0 0 0 0 0,-1 0 0 0 0,4-1 0 0 0,5-7-60 0 0,-9 8 60 0 0,-1 1-1 0 0,0 0 1 0 0,1-1-1 0 0,-1 1 1 0 0,1 0-1 0 0,-1-1 0 0 0,0 1 1 0 0,1-1-1 0 0,-1 1 1 0 0,0 0-1 0 0,1-1 0 0 0,-1 1 1 0 0,0-1-1 0 0,0 1 1 0 0,0-1-1 0 0,1 1 1 0 0,-1-1-1 0 0,0 1 0 0 0,0-1 1 0 0,0 1-1 0 0,0-1 1 0 0,0 1-1 0 0,0-1 0 0 0,1-4 4 0 0,8-1 8 0 0,0 1 52 0 0,-2-1-66 0 0,-4 3 7 0 0,-3 2-12 0 0,1 0 1 0 0,-1 1-1 0 0,1-1 0 0 0,0 0 1 0 0,-1 1-1 0 0,1-1 0 0 0,-1 1 1 0 0,1-1-1 0 0,0 1 0 0 0,0-1 1 0 0,-1 1-1 0 0,1-1 0 0 0,1 1 0 0 0,-1-1-72 0 0,-1 1 0 0 0,3-3 64 0 0,1-2 16 0 0,-1 2 0 0 0,-3 3 1 0 0,0 0-1 0 0,0 0 0 0 0,1-1 0 0 0,-1 1 0 0 0,0 0 1 0 0,0 0-1 0 0,0 0 0 0 0,1 0 0 0 0,-1-1 0 0 0,0 1 1 0 0,0 0-1 0 0,0 0 0 0 0,1 0 0 0 0,-1-1 0 0 0,0 1 0 0 0,0 0 1 0 0,0 0-1 0 0,0-1 0 0 0,0 1 0 0 0,0 0 0 0 0,0 0 1 0 0,1-1-1 0 0,-1 1 0 0 0,0 0 0 0 0,0 0 0 0 0,0-1 0 0 0,0 1 1 0 0,0 0-1 0 0,0 0 0 0 0,0-1 0 0 0,0 1 0 0 0,0 0 1 0 0,-1-1-1 0 0,1 1 0 0 0,0-1 4 0 0,0 0 28 0 0,-1 1-64 0 0,-4 0 31 0 0,1 1 1 0 0,-1-1-1 0 0,0 1 0 0 0,1-1 0 0 0,-1 1 0 0 0,1 1 0 0 0,-1-1 1 0 0,1 1-1 0 0,0-1 0 0 0,-1 1 0 0 0,1 0 0 0 0,-7 6 0 0 0,6-6-2 0 0,0 0 0 0 0,0 1-1 0 0,-9 1 1 0 0,11-3-3 0 0,-1 1 1 0 0,0-1-1 0 0,0 1 1 0 0,1-1-1 0 0,-1 1 0 0 0,0 0 1 0 0,1 1-1 0 0,-4 2 0 0 0,-6 3 6 0 0,10-4 0 0 0,0 1 11 0 0,3-5-13 0 0,-1 0 1 0 0,0 0-1 0 0,1 1 0 0 0,-1-1 0 0 0,0 0 0 0 0,1 0 1 0 0,-1 0-1 0 0,0 0 0 0 0,0 0 0 0 0,1 0 0 0 0,-1 0 1 0 0,0 0-1 0 0,1 0 0 0 0,-2 0 0 0 0,-2 0-35 0 0,-10 0-54 0 0,13 0-114 0 0,0 0-1 0 0,0 0 1 0 0,0 0-1 0 0,0 0 0 0 0,0 0 1 0 0,0 0-1 0 0,0 0 1 0 0,0 1-1 0 0,0-1 0 0 0,0 0 1 0 0,-2 1-2200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7:5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1267 3224 0 0,'0'0'9804'0'0,"2"0"-9724"0"0,7 4-8 0 0,-7-3 441 0 0,1-1-446 0 0,9 0-3 0 0,-6 0-11 0 0,16 6-8 0 0,-1-2-15 0 0,-4-2-20 0 0,7 1 32 0 0,21-3 158 0 0,-33-1-188 0 0,2-1-2 0 0,-10 1 108 0 0,-2 1-65 0 0,35 0-32 0 0,-33 0 22 0 0,-3 0-42 0 0,0 0-1 0 0,0 0 1 0 0,0 0 0 0 0,0 0 0 0 0,0-1-1 0 0,0 2 1 0 0,0-1 0 0 0,0 0 0 0 0,0 0-1 0 0,0 0 1 0 0,-1 0 0 0 0,1 1 0 0 0,0-1-1 0 0,0 0 1 0 0,0 1 0 0 0,0-1-1 0 0,1 1 1 0 0,1 0-2 0 0,14-2 0 0 0,-5-1 1 0 0,5 0 0 0 0,-1 3 0 0 0,15 3 0 0 0,46-8 64 0 0,-56 4-64 0 0,-6 1 3 0 0,0-1-1 0 0,0-1 1 0 0,16-3-1 0 0,-22 3 57 0 0,12-5 112 0 0,41 0-155 0 0,-58 6-18 0 0,4-1-12 0 0,-1 0 0 0 0,1 0 0 0 0,-1-1 0 0 0,8-3 0 0 0,-3 3 14 0 0,-10 2 5 0 0,1 0 1 0 0,-1-1 0 0 0,0 1 0 0 0,1-1-1 0 0,-1 1 1 0 0,0-1 0 0 0,0 0 0 0 0,4-2-1 0 0,12-5 8 0 0,27-4-3 0 0,-39 9 24 0 0,3-1-10 0 0,0 0 0 0 0,12-8 1 0 0,-19 10-17 0 0,0 0-1 0 0,1 0 1 0 0,-1 1-1 0 0,1-1 1 0 0,-1 1 0 0 0,1 0-1 0 0,2-2 1 0 0,13-4 16 0 0,7-4 40 0 0,-25 11-63 0 0,1 0 0 0 0,-1 0 0 0 0,0 0 0 0 0,1 0 0 0 0,-1 0 0 0 0,0 0 0 0 0,0 0 0 0 0,1 0 0 0 0,-1 0 0 0 0,0 0-1 0 0,1-1 1 0 0,-1 1 0 0 0,0 0 0 0 0,0 0 0 0 0,1 0 0 0 0,-1-1 0 0 0,0 1 0 0 0,0 0 0 0 0,0 0 0 0 0,1-1 0 0 0,-1 1 0 0 0,0 0 0 0 0,0 0 0 0 0,0-1-1 0 0,0 1 1 0 0,1 0 0 0 0,-1-1 0 0 0,0 1 0 0 0,4-7 18 0 0,19-7-11 0 0,25-21 56 0 0,-22 13 168 0 0,-25 20-163 0 0,10-14 230 0 0,19-9 119 0 0,-22 16-456 0 0,7-5-6 0 0,15-13 174 0 0,-18 9 44 0 0,-4 3-84 0 0,-4 11-64 0 0,-4 3-24 0 0,1 1 0 0 0,0-1 0 0 0,0 0 1 0 0,-1 1-1 0 0,1-1 0 0 0,-1 0 1 0 0,1 0-1 0 0,0 0 0 0 0,-1 1 0 0 0,1-1 1 0 0,-1 0-1 0 0,0 0 0 0 0,1 0 0 0 0,-1 0 1 0 0,0 0-1 0 0,1-2 0 0 0,9-9 65 0 0,0 3-8 0 0,-8 8-50 0 0,0-1 1 0 0,0 0-1 0 0,0 0 0 0 0,0 0 1 0 0,0 0-1 0 0,0-1 1 0 0,-1 1-1 0 0,1 0 1 0 0,-1-1-1 0 0,2-2 0 0 0,-2 3-8 0 0,2-2 0 0 0,-1 0 1 0 0,0 0-1 0 0,0-1 0 0 0,0 1 0 0 0,-1 0 1 0 0,0 0-1 0 0,2-6 0 0 0,-3 8 5 0 0,1 0 0 0 0,-1-1 0 0 0,1 1 0 0 0,0 0 0 0 0,0 0-1 0 0,0 0 1 0 0,0 0 0 0 0,0 1 0 0 0,0-1 0 0 0,1 0 0 0 0,-1 0 0 0 0,1 1 0 0 0,-1-1 0 0 0,3-1-1 0 0,10-14 24 0 0,9-11 35 0 0,-10 7-68 0 0,-10 19 10 0 0,-1-1 0 0 0,0-1-1 0 0,0 1 1 0 0,0 0 0 0 0,0 0-1 0 0,0-1 1 0 0,-1 1 0 0 0,1-1-1 0 0,-1 0 1 0 0,0 1 0 0 0,0-6-1 0 0,0 8-5 0 0,-1-1-1 0 0,0 0 1 0 0,1 0-1 0 0,-1 0 0 0 0,1 0 1 0 0,0 1-1 0 0,-1-1 0 0 0,1 0 1 0 0,2-2-1 0 0,5-15 98 0 0,4-15 52 0 0,-4 13-117 0 0,-8 21-32 0 0,1-1 0 0 0,-1 1 0 0 0,0 0-1 0 0,0-1 1 0 0,1 1 0 0 0,-1-1 0 0 0,0 1-1 0 0,0 0 1 0 0,0-1 0 0 0,0 1-1 0 0,1-1 1 0 0,-1 1 0 0 0,0 0 0 0 0,0-1-1 0 0,0 1 1 0 0,0-1 0 0 0,0 1-1 0 0,0-1 1 0 0,0 1 0 0 0,0-1 0 0 0,0 1-1 0 0,-1 0 1 0 0,1-1 0 0 0,0 1-1 0 0,0-1 1 0 0,0 1 0 0 0,0 0 0 0 0,-1-1-1 0 0,1 0 1 0 0,1-4 175 0 0,0 2-117 0 0,0 0 1 0 0,0-1-1 0 0,0 1 0 0 0,0-1 1 0 0,-1 1-1 0 0,1-1 0 0 0,-1-4 0 0 0,2-14-43 0 0,2-4-15 0 0,-4 24 0 0 0,0 1 0 0 0,0 0 0 0 0,0-1 0 0 0,1 1 0 0 0,-1 0 0 0 0,0 0 0 0 0,1-1 0 0 0,-1 1 0 0 0,1 0 0 0 0,-1 0 0 0 0,1 0 0 0 0,0-2 0 0 0,1 0 0 0 0,-1-1 0 0 0,1 0 0 0 0,-1 1 0 0 0,0-1 0 0 0,0 0 0 0 0,-1 0 0 0 0,1-4 0 0 0,3-14 0 0 0,-3 18-34 0 0,0 0 0 0 0,0 0 0 0 0,0 0 0 0 0,-1 0 0 0 0,1 0-1 0 0,-1 0 1 0 0,0-5 0 0 0,-1 7 32 0 0,1 1-1 0 0,0-1 1 0 0,0 0-1 0 0,0 0 1 0 0,0 0 0 0 0,0 0-1 0 0,0 0 1 0 0,0 0-1 0 0,1-2 1 0 0,0 1 22 0 0,-1 1 1 0 0,0-1 0 0 0,1 1-1 0 0,-1-1 1 0 0,0 0 0 0 0,-1-3-1 0 0,0-10 233 0 0,1 14-236 0 0,0-1-1 0 0,0 1 1 0 0,-1 0-1 0 0,1-1 1 0 0,-1 1-1 0 0,1 0 1 0 0,-2-3-1 0 0,2 4-16 0 0,0 0 0 0 0,0 0 0 0 0,0 0 0 0 0,0 0 0 0 0,0 0 0 0 0,0 0 0 0 0,0 0 0 0 0,0 0 0 0 0,0 0 0 0 0,1 1 0 0 0,-1-1 0 0 0,0 0 0 0 0,1-1 0 0 0,2-11 0 0 0,-3 11 1 0 0,1 2-1 0 0,-1-1 1 0 0,0 0-1 0 0,0 1 1 0 0,0-1-1 0 0,0 1 1 0 0,0-1-1 0 0,0 0 0 0 0,0 1 1 0 0,1-1-1 0 0,-2 1 1 0 0,1-1-1 0 0,0 0 1 0 0,0 1-1 0 0,0-1 1 0 0,0 1-1 0 0,0-1 0 0 0,0 0 1 0 0,-1 1-1 0 0,1-1 1 0 0,0 1-1 0 0,-1-1 1 0 0,1 0-1 0 0,-9-11 107 0 0,9 4-97 0 0,0-24-10 0 0,-1 24 11 0 0,-1 1 42 0 0,1 6 75 0 0,0 0-74 0 0,-2-2-44 0 0,3 3-10 0 0,0-1 0 0 0,-1 1 0 0 0,1 0 0 0 0,0 0 0 0 0,0-1 0 0 0,0 1 0 0 0,-1 0 0 0 0,1-1 0 0 0,0 1 0 0 0,0 0 0 0 0,0 0 0 0 0,0-1 0 0 0,0 1 0 0 0,-1 0 0 0 0,1-1 0 0 0,0 1 0 0 0,0 0 0 0 0,0-1 0 0 0,0 1 0 0 0,0 0 0 0 0,0-1 0 0 0,0 1 0 0 0,0 0 0 0 0,0-1 0 0 0,0 1 0 0 0,0 0 0 0 0,1-1 0 0 0,-1 1 0 0 0,0 0 0 0 0,0-1 0 0 0,0 1 0 0 0,1-1 0 0 0,3-8 0 0 0,-2 5 0 0 0,1-8 0 0 0,-3 8 0 0 0,1-4 0 0 0,16-20 0 0 0,-12 21 0 0 0,-1 3 11 0 0,-3 2 32 0 0,-1-5-33 0 0,2-2-10 0 0,-3 8 0 0 0,-4-17 0 0 0,3 11 0 0 0,-1 3 11 0 0,1 2 32 0 0,-2-4-33 0 0,0 4-10 0 0,0-4 0 0 0,-1 2 0 0 0,0 5 0 0 0,2 0 0 0 0,2 0 0 0 0,-1 0 0 0 0,1 0 0 0 0,-1 0 0 0 0,1 0 0 0 0,0 0 0 0 0,-1 0 0 0 0,1 0 0 0 0,0 1 0 0 0,0-1 0 0 0,0 0 0 0 0,0 1 0 0 0,0-1 0 0 0,0 0 0 0 0,-1 4 0 0 0,-5 7 0 0 0,-17 24 0 0 0,22-32 0 0 0,1-1 0 0 0,-1 0 0 0 0,0 0 0 0 0,1 1 0 0 0,0-1 0 0 0,-1 5 0 0 0,0-4 0 0 0,1 1 0 0 0,0-1 0 0 0,-1 0 0 0 0,0 0 0 0 0,-2 4 0 0 0,-7 11 0 0 0,7-13 0 0 0,0 0 0 0 0,0 1 0 0 0,0-1 0 0 0,-9 9 0 0 0,5-6 20 0 0,1-1-1 0 0,0 1 0 0 0,0 0 0 0 0,-9 20 0 0 0,2-1 61 0 0,-2 0-80 0 0,14-21-14 0 0,2-6 68 0 0,0-5-42 0 0,0 1 0 0 0,0-1-1 0 0,1 0 1 0 0,-1 1-1 0 0,3-6 1 0 0,-3 7-7 0 0,6-26 48 0 0,2 3 1 0 0,-5 17-51 0 0,0-1 1 0 0,6-12-1 0 0,-3 10-3 0 0,-1 2 0 0 0,-1 1 0 0 0,6-16 0 0 0,-7 18 0 0 0,0-1 0 0 0,0 1 0 0 0,0-1 0 0 0,1 1 0 0 0,0 0 0 0 0,9-10 0 0 0,-7 9 0 0 0,0-1 0 0 0,9-15 0 0 0,-14 21-4 0 0,0-1-1 0 0,0 0 0 0 0,1 0 0 0 0,-1 0 0 0 0,1 0 0 0 0,0 1 0 0 0,0-1 0 0 0,0 1 0 0 0,5-5 0 0 0,-7 6 52 0 0,2 0-98 0 0,7-4-42 0 0,3 7 17 0 0,-3 3 21 0 0,1 2 55 0 0,-9-6 4 0 0,0 0 0 0 0,1 0-1 0 0,-1 0 1 0 0,0 0 0 0 0,0 0 0 0 0,0 0 0 0 0,0 0-1 0 0,0 0 1 0 0,0 0 0 0 0,0 0 0 0 0,0 0 0 0 0,1 3-1 0 0,0 0-9 0 0,6 6-48 0 0,-7-10 48 0 0,0 1 0 0 0,0 0 0 0 0,-1 0 0 0 0,1-1 0 0 0,0 1 0 0 0,-1 0 0 0 0,1 0 0 0 0,-1 0 0 0 0,1 0 0 0 0,-1 0 0 0 0,1 0 0 0 0,-1 0 0 0 0,0 0 0 0 0,1 0 0 0 0,-1 0 0 0 0,0 2 0 0 0,2 2-9 0 0,-1-4 14 0 0,0 1 1 0 0,1-1-1 0 0,-1 1 0 0 0,0-1 0 0 0,0 1 1 0 0,0 0-1 0 0,0-1 0 0 0,0 1 0 0 0,-1 0 1 0 0,1 0-1 0 0,0 0 0 0 0,-1 0 0 0 0,1 0 1 0 0,-1 2-1 0 0,0-3 1 0 0,0 0 0 0 0,0-1 0 0 0,1 1 0 0 0,-1 0 0 0 0,0 0 0 0 0,0 0 0 0 0,0 0 0 0 0,1 0 0 0 0,-1 0 0 0 0,1-1 0 0 0,-1 1 0 0 0,1 0 0 0 0,0 1 0 0 0,1 2-13 0 0,1 0-1 0 0,-1 0 0 0 0,0 0 0 0 0,3 7 0 0 0,3 10 19 0 0,5 9-5 0 0,-1 2 0 0 0,-9-23 11 0 0,-3-5 3 0 0,3 16 25 0 0,-2-18-39 0 0,2 6 0 0 0,11 18 0 0 0,-9-18 0 0 0,-1 1 12 0 0,0 1 36 0 0,3 3-34 0 0,-2-10-12 0 0,-4-3 5 0 0,1 1 46 0 0,-2 0-78 0 0,4 2 262 0 0,-5-7 61 0 0,-2 1-278 0 0,0 0 0 0 0,0 1 1 0 0,0-1-1 0 0,-1 1 0 0 0,1 0 0 0 0,0 0 1 0 0,-1 0-1 0 0,1 1 0 0 0,-1-1 1 0 0,0 1-1 0 0,-4-1 0 0 0,-1-2-69 0 0,-7 1 118 0 0,1 0-1 0 0,-1 0 0 0 0,0 2 1 0 0,1 0-1 0 0,-28 1 0 0 0,17 1-332 0 0,24-1 437 0 0,1-1-105 0 0,-9-5-3 0 0,-8-1-813 0 0,36 5 685 0 0,-11 1 62 0 0,13 1 1 0 0,100 0-293 0 0,-113 0 283 0 0,-5 0 10 0 0,1 0 0 0 0,0 0 0 0 0,-1 0 0 0 0,1-1 0 0 0,0 1 0 0 0,-1-1 0 0 0,5-1-1 0 0,2-2 1 0 0,-3 0 0 0 0,-7 0-10 0 0,-10 3-44 0 0,7-1 55 0 0,-27 1-66 0 0,12 1 12 0 0,8 0 44 0 0,5-1 7 0 0,-7-6 2 0 0,-2 2 0 0 0,6-2 0 0 0,9 4 0 0 0,0 2 0 0 0,0-1 0 0 0,-1-1 0 0 0,-10-7 0 0 0,10 9 0 0 0,0-1 0 0 0,-1 1 0 0 0,1-1 0 0 0,0 1 0 0 0,0-1 0 0 0,0 1 0 0 0,-2-4 0 0 0,0-1 0 0 0,-1-2 0 0 0,-1-7 0 0 0,2 12 0 0 0,-2 0 0 0 0,3-4 0 0 0,-5-13 0 0 0,6 13 0 0 0,1 5 0 0 0,-5-13 0 0 0,2 7 0 0 0,6 1-13 0 0,-3 6-51 0 0,0 13-195 0 0,0-8 259 0 0,0-1-5 0 0,0-1 0 0 0,0 1 0 0 0,0-1 1 0 0,1 1-1 0 0,-1-1 0 0 0,0 0 0 0 0,1 1 0 0 0,0-1 1 0 0,0 1-1 0 0,0 1 0 0 0,1-1-9 0 0,-1 0 0 0 0,0 0 0 0 0,0-1 1 0 0,-1 1-1 0 0,1 0 0 0 0,-1 0 0 0 0,1 0 0 0 0,-1 0 0 0 0,0 4 0 0 0,0 1 26 0 0,1 1 0 0 0,0-1 0 0 0,3 13 0 0 0,-4-18-12 0 0,-1 0 0 0 0,4 11 0 0 0,-2-11 0 0 0,1-1 0 0 0,1 13 0 0 0,-2-7 0 0 0,-1-2 12 0 0,0-5 179 0 0,0-3-174 0 0,-1 0-1 0 0,1 0 1 0 0,-1 0-1 0 0,1 0 1 0 0,-1 0-1 0 0,0 0 1 0 0,0 1-1 0 0,0-1 1 0 0,-1-2 0 0 0,-6-14 57 0 0,7 13-61 0 0,0 1 1 0 0,-1-1-1 0 0,1 1 0 0 0,-1-1 1 0 0,0 1-1 0 0,-3-6 0 0 0,2 6 0 0 0,1 0-1 0 0,0 0 1 0 0,0 0 0 0 0,0 0 0 0 0,1-1-1 0 0,0 1 1 0 0,-1-6 0 0 0,0-7 20 0 0,-4-62 72 0 0,11 19-105 0 0,-4 47 0 0 0,-1 12-3 0 0,0 0-1 0 0,1 0 1 0 0,-1 1-1 0 0,0-1 1 0 0,0 0-1 0 0,0 1 1 0 0,0-1-1 0 0,-1 0 1 0 0,1 1-1 0 0,0-1 1 0 0,0 0-1 0 0,0 0 1 0 0,0 1-1 0 0,-1-1 1 0 0,1 0-1 0 0,0 1 1 0 0,-1-1-1 0 0,1 1 1 0 0,0-1-1 0 0,-1 0 1 0 0,1 1-1 0 0,-1-1 1 0 0,0 0-1 0 0,0-2-53 0 0,1-2 36 0 0,0 4-33 0 0,0 2-204 0 0,-1 6 222 0 0,1 0 0 0 0,-2-1 0 0 0,-1 10 0 0 0,1-9 26 0 0,0 1 0 0 0,1-1 0 0 0,-1 13 0 0 0,2 9-17 0 0,7 53 0 0 0,-6-71 27 0 0,-1-7 0 0 0,0-1 0 0 0,0 0 0 0 0,0 0 0 0 0,1 0 0 0 0,-1 0 0 0 0,1 0 0 0 0,1 4 0 0 0,-2 6 0 0 0,0-11 0 0 0,0-1 0 0 0,-1 1 0 0 0,1-1 0 0 0,0 1 0 0 0,0-1 0 0 0,0 1 0 0 0,1-1 0 0 0,-1 1 0 0 0,0-1 0 0 0,0 1 0 0 0,1-1 0 0 0,-1 1 0 0 0,1-1 0 0 0,0 0 0 0 0,-1 1 0 0 0,1-1 0 0 0,1 2 0 0 0,1 5 0 0 0,-1 0 0 0 0,4-1 12 0 0,-4-6 240 0 0,-3-2-238 0 0,0 1-1 0 0,0-1 0 0 0,0 0 0 0 0,0 0 0 0 0,0 0 1 0 0,0 0-1 0 0,1-1 0 0 0,-1 1 0 0 0,0 0 1 0 0,1 0-1 0 0,-1 0 0 0 0,0 0 0 0 0,1-1 0 0 0,0 1 1 0 0,-1 0-1 0 0,1-1 0 0 0,0 1 0 0 0,0 0 0 0 0,-1-1 1 0 0,1 1-1 0 0,0 0 0 0 0,1-2 0 0 0,-2 0-8 0 0,1 1 0 0 0,0 0 0 0 0,0 0-1 0 0,-1 0 1 0 0,1 0 0 0 0,-1 0 0 0 0,1 0 0 0 0,-1-1 0 0 0,-1-1-1 0 0,1 2-4 0 0,0 0 0 0 0,0 0 0 0 0,0 0 0 0 0,1 0 0 0 0,-1 0 0 0 0,1-1 0 0 0,-1 1 0 0 0,1 0 0 0 0,0 0 0 0 0,0-3 0 0 0,-3-17 0 0 0,2 19-1 0 0,0-1 0 0 0,0 1 0 0 0,0-1 1 0 0,0 0-1 0 0,1 1 0 0 0,0-1 0 0 0,0 0 0 0 0,0 1 0 0 0,0-1 0 0 0,0 0 0 0 0,1 1 0 0 0,0-1 0 0 0,-1 0 0 0 0,3-5 0 0 0,-2 7-7 0 0,0-1 0 0 0,0 0 0 0 0,0 0 0 0 0,-1 0 0 0 0,0 1 0 0 0,1-1 0 0 0,-1 0 0 0 0,0 0 0 0 0,-1-3 0 0 0,1-2 9 0 0,0 1 1 0 0,1 0-1 0 0,-1 0 0 0 0,3-8 0 0 0,0-3-1 0 0,0 11 0 0 0,4-17-10 0 0,-2 13-46 0 0,-4 2 62 0 0,-1-2-10 0 0,0 4-6 0 0,1 3-33 0 0,1-3 22 0 0,-2 5-33 0 0,0 4 1 0 0,-1 18-29 0 0,-1 0 0 0 0,-9 34 0 0 0,8-39 61 0 0,-10 30 21 0 0,3-14 0 0 0,9-27 1 0 0,0 0-1 0 0,0-1 0 0 0,0 1 1 0 0,0-1-1 0 0,0 1 0 0 0,-1-1 0 0 0,0 1 1 0 0,-2 3-1 0 0,3-6 5 0 0,0 0 0 0 0,1 0 0 0 0,-1 1 0 0 0,0-1 0 0 0,1 0 0 0 0,-1 1 1 0 0,1-1-1 0 0,-1 1 0 0 0,1 1 0 0 0,-1 0-4 0 0,0-1 1 0 0,0 1-1 0 0,0-1 0 0 0,0 1 1 0 0,0-1-1 0 0,0 0 0 0 0,-3 3 1 0 0,-5 10-3 0 0,-1 3 1 0 0,-11 12 0 0 0,19-27 0 0 0,-10 9 0 0 0,7-7 0 0 0,-1-2 11 0 0,-1-1 75 0 0,2 2-61 0 0,-11 9-8 0 0,14-11 36 0 0,2-4 1 0 0,0-3-54 0 0,0 4-11 0 0,2 0-149 0 0,-1 0 159 0 0,1 1 0 0 0,-1-1 0 0 0,1 1 0 0 0,-1-1 1 0 0,1 1-1 0 0,-1 0 0 0 0,1-1 0 0 0,-1 1 0 0 0,1 0 0 0 0,-1 0 0 0 0,3 1 0 0 0,3-2 1 0 0,-2 1-58 0 0,-1 0 0 0 0,1 0-1 0 0,0 0 1 0 0,-1 0 0 0 0,1 1-1 0 0,0 0 1 0 0,-1 0 0 0 0,8 2-1 0 0,14 3-1765 0 0,-17-5-3986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9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0,'0'0'5797'0'0,"10"0"-4817"0"0,9 10-461 0 0,-17-9-135 0 0,-1 0-350 0 0,0 0 0 0 0,0 0 0 0 0,0-1 1 0 0,0 1-1 0 0,0 0 0 0 0,0-1 0 0 0,0 1 1 0 0,0-1-1 0 0,0 1 0 0 0,0-1 0 0 0,0 0 0 0 0,1 1 1 0 0,0-1-1 0 0,11 5 1055 0 0,-2 1-850 0 0,-7-4-151 0 0,0 0-1 0 0,0 1 1 0 0,0-1-1 0 0,5 5 1 0 0,-8-6-77 0 0,-1-1 0 0 0,1 1 0 0 0,-1-1 0 0 0,1 0 0 0 0,0 1 1 0 0,-1-1-1 0 0,1 0 0 0 0,-1 0 0 0 0,1 1 0 0 0,-1-1 0 0 0,1 0 0 0 0,0 0 0 0 0,-1 0 0 0 0,1 0 0 0 0,0 0 0 0 0,-1 0 1 0 0,1 1-1 0 0,-1-2 0 0 0,1 1 0 0 0,0 0 0 0 0,-1 0 0 0 0,2 0 0 0 0,-2 0 6 0 0,1 0-1 0 0,-1 0 1 0 0,1-1-1 0 0,-1 1 1 0 0,1 0-1 0 0,-1 0 1 0 0,1 0-1 0 0,-1 0 1 0 0,1 0-1 0 0,-1 1 1 0 0,1-1-1 0 0,0 0 1 0 0,-1 0-1 0 0,1 0 1 0 0,-1 0-1 0 0,1 1 1 0 0,-1-1 0 0 0,1 0-1 0 0,-1 0 1 0 0,0 1-1 0 0,2-1 1 0 0,0 2 14 0 0,0 0 1 0 0,1 0-1 0 0,-1-1 0 0 0,1 1 1 0 0,0-1-1 0 0,0 0 1 0 0,-1 0-1 0 0,1 0 1 0 0,0 0-1 0 0,0-1 1 0 0,0 1-1 0 0,0-1 1 0 0,0 1-1 0 0,4-1 1 0 0,-6 0-21 0 0,1 0 0 0 0,-1 0 0 0 0,1 0 0 0 0,-1 1-1 0 0,0-1 1 0 0,1 0 0 0 0,-1 1 0 0 0,0-1 0 0 0,1 1 0 0 0,-1 0 0 0 0,3 1 0 0 0,10 4 39 0 0,35 11 35 0 0,-8-8 29 0 0,-28-4-43 0 0,-9-3-53 0 0,0-1 0 0 0,0 1 1 0 0,0-1-1 0 0,1 0 0 0 0,-1 0 0 0 0,0-1 1 0 0,8 1-1 0 0,-2 2 54 0 0,-3 0 4 0 0,0-1 0 0 0,1 0 0 0 0,0 0 1 0 0,-1-1-1 0 0,1 1 0 0 0,0-2 0 0 0,13 1 0 0 0,-20-1-69 0 0,0 0 0 0 0,0 0 0 0 0,0 0 0 0 0,0 0-1 0 0,0 0 1 0 0,0 0 0 0 0,0 0 0 0 0,0 1 0 0 0,0-1 0 0 0,0 0-1 0 0,0 1 1 0 0,0-1 0 0 0,0 1 0 0 0,0-1 0 0 0,0 1 0 0 0,0-1-1 0 0,0 2 1 0 0,23 11 149 0 0,3 1-117 0 0,-15-8-9 0 0,0 0-1 0 0,14 4 1 0 0,-11-5-14 0 0,5 0 171 0 0,-1 2-1 0 0,-1 0 1 0 0,25 13 0 0 0,-19-9-1 0 0,1 2-73 0 0,-17-9-108 0 0,17 7 59 0 0,-19-10-54 0 0,-5-1 0 0 0,1 1 0 0 0,-1-1 0 0 0,1 1 0 0 0,0-1 0 0 0,-1 0 0 0 0,1 1 0 0 0,0-1 0 0 0,0 0 0 0 0,-1 0 0 0 0,3-1 0 0 0,-2 1 1 0 0,0 0-1 0 0,0 0 0 0 0,0 0 1 0 0,-1 0-1 0 0,1 0 0 0 0,0 1 1 0 0,0-1-1 0 0,0 0 0 0 0,2 2 1 0 0,1 0 37 0 0,-3-1-37 0 0,-1 0-1 0 0,0-1 0 0 0,1 1 0 0 0,0 0 0 0 0,-1-1 1 0 0,1 0-1 0 0,-1 1 0 0 0,1-1 0 0 0,-1 0 1 0 0,1 0-1 0 0,0 0 0 0 0,-1 0 0 0 0,4 0 1 0 0,16 4 115 0 0,-5 1-82 0 0,-4-2-1 0 0,-4 1-28 0 0,-1 0 1 0 0,1-1-1 0 0,0 0 0 0 0,0 0 1 0 0,0-1-1 0 0,0 0 1 0 0,0-1-1 0 0,15 2 0 0 0,45 5 188 0 0,-5-1 128 0 0,-49-5-268 0 0,12 3 60 0 0,4-4-33 0 0,-29-1 288 0 0,12 0 644 0 0,92 0-2248 0 0,-103-1 1230 0 0,-1 1-1 0 0,0 0-1 0 0,0 0 1 0 0,0 0 0 0 0,0 0 0 0 0,0 0 0 0 0,0 0 0 0 0,-1 0 0 0 0,1 0 0 0 0,0 0 0 0 0,0 0 0 0 0,0 1 0 0 0,0-1 0 0 0,-1 0 0 0 0,1 1 0 0 0,0-1 0 0 0,0 0 0 0 0,0 1 0 0 0,-1-1 0 0 0,1 1 0 0 0,0 0 0 0 0,1 0 66 0 0,8-1 114 0 0,15 0-269 0 0,-8 0 102 0 0,-14 0 48 0 0,5 3-64 0 0,-1-3-76 0 0,-2 1-3 0 0,-3 1 85 0 0,11-2-9 0 0,4 0 14 0 0,1 5 166 0 0,-15-6-175 0 0,0 1 18 0 0,13 5-278 0 0,-7-1 258 0 0,0 0 0 0 0,-2 0 0 0 0,0 0 0 0 0,4-3 10 0 0,-9-2-29 0 0,1 0 40 0 0,10 7 122 0 0,-12-5-167 0 0,1 1-5 0 0,14-1-7 0 0,-14-1 105 0 0,0 0-14 0 0,3 2-57 0 0,-3-1 92 0 0,-4-2-34 0 0,0-2-55 0 0,0 1 0 0 0,-1 0 0 0 0,1 0 0 0 0,-1 0 0 0 0,1 1 0 0 0,-1-1 0 0 0,0 0 0 0 0,-5-1 1 0 0,6 2-2 0 0,-4-3 0 0 0,3 2 0 0 0,0 0 0 0 0,0 0 0 0 0,0 0 0 0 0,-1 1 0 0 0,1-1 0 0 0,-1 1 0 0 0,1 0 0 0 0,-5-1 0 0 0,3 0 0 0 0,0 1 0 0 0,-1-1 0 0 0,1 0 0 0 0,-8-5 0 0 0,9 4 0 0 0,-1 1 0 0 0,0 0 0 0 0,1 0 0 0 0,-1 0 0 0 0,-9-2 0 0 0,12 4 0 0 0,0-1 0 0 0,0 1 0 0 0,0-1 0 0 0,0 0 0 0 0,0 0 0 0 0,0 0 0 0 0,0 0 0 0 0,0 0 0 0 0,0 0 0 0 0,1-1 0 0 0,-4-2 0 0 0,0 0 0 0 0,0 1 0 0 0,0-1 0 0 0,0 1 0 0 0,-9-4 0 0 0,-2-4 0 0 0,16 10 0 0 0,-1 1 0 0 0,1-1 0 0 0,0 1 0 0 0,0 0 0 0 0,-1-1 0 0 0,1 1 0 0 0,0 0 0 0 0,-1-1 0 0 0,1 1 0 0 0,0 0 0 0 0,-1 0 0 0 0,1-1 0 0 0,0 1 0 0 0,-1 0 0 0 0,1 0 0 0 0,-1 0 0 0 0,1 0 0 0 0,0-1 0 0 0,-1 1 0 0 0,1 0 0 0 0,-1 0 0 0 0,1 0 0 0 0,0 0 0 0 0,-1 0 0 0 0,0 0 0 0 0,1 0 0 0 0,-1 0 0 0 0,1 0 0 0 0,-1 0 0 0 0,1 0 0 0 0,-1 0 0 0 0,1 0 0 0 0,-1 0 0 0 0,1 0 0 0 0,-1 0 0 0 0,1 0 0 0 0,-1 0 0 0 0,1 0 0 0 0,0-1 0 0 0,-1 1 0 0 0,1 0 0 0 0,-1 0 0 0 0,1-1 0 0 0,0 1 0 0 0,-1 0 0 0 0,1 0 0 0 0,-1-1 0 0 0,-7-3 0 0 0,3 1 0 0 0,0 2 0 0 0,-16-7 0 0 0,11 2 0 0 0,5 4 11 0 0,3 3 2 0 0,-12-5 38 0 0,11 2-8 0 0,1-3-22 0 0,2 4 32 0 0,3 1-45 0 0,1 0 0 0 0,0 0 0 0 0,0 1 0 0 0,0-1 0 0 0,-1 1 0 0 0,1 0 0 0 0,0 0 0 0 0,-1 1 0 0 0,1-1 0 0 0,-1 1 0 0 0,4 2 0 0 0,36 15 24 0 0,-33-15-32 0 0,-1 1 0 0 0,0 0 0 0 0,12 9 0 0 0,-13-9 0 0 0,1 1 0 0 0,-1-1 0 0 0,1 0 0 0 0,15 5 0 0 0,-14-6 0 0 0,-1-1 0 0 0,12 8 0 0 0,-13-7 0 0 0,0 1 0 0 0,16 4 0 0 0,-16-6 31 0 0,0 0-1 0 0,0 1 0 0 0,15 8 0 0 0,25 14 25 0 0,-39-22-55 0 0,-3 0 0 0 0,6-1 0 0 0,17 5 0 0 0,-4 1 0 0 0,-7-4 0 0 0,-10-3 0 0 0,-5 0 0 0 0,-1 0 0 0 0,1 0 0 0 0,0-1 0 0 0,0 1 0 0 0,0-1 0 0 0,0 0 0 0 0,5 2 0 0 0,5 0 0 0 0,-5-3 12 0 0,-6 0 48 0 0,-10 1-33 0 0,0 0 0 0 0,1-1 0 0 0,-1 0-1 0 0,-10-1 1 0 0,-5 0-25 0 0,-54 1-2 0 0,-13-3 0 0 0,0 6 0 0 0,76-1 0 0 0,9 0 0 0 0,-1 0 0 0 0,0 0 0 0 0,0-1 0 0 0,-6 1 0 0 0,12-2 0 0 0,-13 1 0 0 0,-19-1 0 0 0,29-1 0 0 0,-21 0 0 0 0,22 1 0 0 0,-10 2 0 0 0,-5-2 75 0 0,16-11-22 0 0,1-15-53 0 0,0 19 11 0 0,0 0 0 0 0,1-1-1 0 0,0 1 1 0 0,1 0 0 0 0,3-12-1 0 0,-3 4-2 0 0,1-2 48 0 0,-2 1-56 0 0,1 9 0 0 0,-4 2 0 0 0,1-3 0 0 0,-2 1-13 0 0,2 6-52 0 0,0 2 61 0 0,0-1-1 0 0,0 1 1 0 0,0 0 0 0 0,0-1 0 0 0,0 1 0 0 0,1 0-1 0 0,-1 0 1 0 0,0 0 0 0 0,1-1 0 0 0,-1 1 0 0 0,0 0-1 0 0,1 0 1 0 0,-1 0 0 0 0,1 0 0 0 0,-1 0 0 0 0,1 1-1 0 0,0-1 1 0 0,-1 0 0 0 0,1 1 0 0 0,-6 35-50 0 0,5-35 55 0 0,1-1-1 0 0,-1 0 0 0 0,1 1 0 0 0,0-1 1 0 0,-1 0-1 0 0,1 1 0 0 0,0-1 1 0 0,0 1-1 0 0,0-1 0 0 0,0 0 0 0 0,0 1 1 0 0,0-1-1 0 0,0 1 0 0 0,1-1 0 0 0,0 2 1 0 0,1 7-59 0 0,-3-8 51 0 0,0 1 4 0 0,3 13 2 0 0,2-9 13 0 0,-4-5 299 0 0,-4-19-237 0 0,-2 1-25 0 0,-2-7-40 0 0,7 20-1 0 0,-1-1-1 0 0,1 0 1 0 0,0 0 0 0 0,0 0 0 0 0,0 1 0 0 0,0-7 0 0 0,0 2 1 0 0,0 7-7 0 0,-1-1-3 0 0,1-14 1 0 0,0 14 0 0 0,1 1-1 0 0,0 1 1 0 0,0-1-1 0 0,0 1 1 0 0,0-1-1 0 0,0 0 1 0 0,0 1-1 0 0,0-1 1 0 0,0 1-1 0 0,0-1 1 0 0,1 0 0 0 0,-1 1-1 0 0,0-1 1 0 0,0 1-1 0 0,0-1 1 0 0,1 1-1 0 0,-1-1 1 0 0,0 1-1 0 0,1-1 1 0 0,-1 1-1 0 0,0-1 1 0 0,1 1-1 0 0,-1 0 1 0 0,1-1-1 0 0,0-1-57 0 0,0 3-138 0 0,6 2 132 0 0,-4 0 59 0 0,4 5-5 0 0,2 8 11 0 0,-7-12-3 0 0,-1-3 6 0 0,13 11-59 0 0,9 12 44 0 0,-21-21 11 0 0,14 6 0 0 0,-4-1 0 0 0,-10-6 0 0 0,1 0 0 0 0,0 0 0 0 0,0-1 0 0 0,0 1 0 0 0,0-1 0 0 0,0 1 0 0 0,0-1 0 0 0,6 1 0 0 0,32 11 0 0 0,-31-9 0 0 0,1 0 0 0 0,-4-1 0 0 0,0-2 11 0 0,-5-1 32 0 0,4 4-22 0 0,-3-4 22 0 0,4-4-21 0 0,-6 4 69 0 0,-19 0-250 0 0,1 2 202 0 0,11-1-37 0 0,0 0-1 0 0,1-1 0 0 0,-11 1 0 0 0,-19-1-5 0 0,27 0-10 0 0,-19-3-228 0 0,17 1-5785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30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1376 0 0,'7'0'175'0'0,"-6"0"653"0"0,13-1 152 0 0,-7 1-612 0 0,-1-1 0 0 0,0 1 0 0 0,0 1 0 0 0,1-1 0 0 0,-1 1 0 0 0,0 0 1 0 0,0 0-1 0 0,10 4 0 0 0,-14-4-237 0 0,-1-1 1 0 0,0 1-1 0 0,1-1 0 0 0,-1 1 1 0 0,1-1-1 0 0,-1 1 0 0 0,1-1 1 0 0,-1 0-1 0 0,3 0 1 0 0,-2 0 19 0 0,-1 0 1 0 0,1 0 0 0 0,-1 1 0 0 0,1-1 0 0 0,-1 0-1 0 0,1 1 1 0 0,-1-1 0 0 0,1 1 0 0 0,2 0 0 0 0,1 2 110 0 0,1 0 1 0 0,1-1-1 0 0,-1 0 1 0 0,6 1 0 0 0,14 4 854 0 0,-22-6-1052 0 0,-1 0 57 0 0,1 1-1 0 0,0-1 0 0 0,0 1 0 0 0,-1-1 0 0 0,1 1 0 0 0,4 4 1 0 0,6-1 268 0 0,-5-2-236 0 0,32 14 542 0 0,-31-13-630 0 0,0 0 0 0 0,14 3 0 0 0,-20-6-6 0 0,1 0 1 0 0,-1 1-1 0 0,0-1 0 0 0,0 1 0 0 0,0 0 0 0 0,-1 0 0 0 0,6 3 1 0 0,-4-2-13 0 0,0-1 0 0 0,1 1 0 0 0,-1-1 0 0 0,1 0 0 0 0,-1-1 0 0 0,1 1 0 0 0,6 0 0 0 0,18 5 18 0 0,-18-3 11 0 0,0 0 0 0 0,0-1-1 0 0,0 0 1 0 0,0-1 0 0 0,0 0 0 0 0,14 0 0 0 0,17 6 287 0 0,37 0-348 0 0,81-5 165 0 0,-136-5-170 0 0,-19 2-11 0 0,0-1 0 0 0,0 1 0 0 0,0 0 0 0 0,0 0 0 0 0,0 1 0 0 0,11 2 0 0 0,-7-1 5 0 0,0 0 0 0 0,0-1 0 0 0,0 0 0 0 0,0 0 0 0 0,15-2 0 0 0,-11 1 44 0 0,26 2 0 0 0,-23-2-49 0 0,-15 0 0 0 0,0 0 0 0 0,1 0 0 0 0,-1 0 0 0 0,1 0 0 0 0,-1 1 0 0 0,0-1 0 0 0,1 1 0 0 0,3 1 0 0 0,0-1 8 0 0,0 1 0 0 0,0-1 0 0 0,0 0 0 0 0,0 0 0 0 0,0-1 0 0 0,0 1 0 0 0,8-2 0 0 0,20 2-9 0 0,15 1 22 0 0,-34-2 38 0 0,24 3 0 0 0,-13-1 24 0 0,30-3 0 0 0,-20 1-68 0 0,13 0 49 0 0,-1-2 0 0 0,51-9 0 0 0,-44 8-53 0 0,33-1 42 0 0,-81 4-37 0 0,-1-1-1 0 0,0 1 0 0 0,12 1 0 0 0,-11 0-8 0 0,0-1 0 0 0,0 0 0 0 0,0 0 0 0 0,0 0 1 0 0,0-1-1 0 0,0 0 0 0 0,8-2 0 0 0,-14 2 3 0 0,1 1-1 0 0,0 0 1 0 0,0-1 0 0 0,-1 1-1 0 0,1 0 1 0 0,0 0 0 0 0,0 0 0 0 0,-1 1-1 0 0,1-1 1 0 0,0 0 0 0 0,1 1 0 0 0,28 3 598 0 0,-12-4-579 0 0,-5-1-29 0 0,-11-1 0 0 0,-1 1 0 0 0,18 0 0 0 0,5-2-256 0 0,-24 3 255 0 0,0 0 0 0 0,-1-1 0 0 0,1 1 0 0 0,-1 0 0 0 0,1 0 0 0 0,0 0 0 0 0,-1 0 0 0 0,1 0 0 0 0,0 0 0 0 0,-1 0 0 0 0,1 0 0 0 0,0 0-1 0 0,-1 1 1 0 0,1-1 0 0 0,0 0 0 0 0,0 1 0 0 0,3 0 31 0 0,14-4 129 0 0,39 7-190 0 0,-54-5 39 0 0,1 1 0 0 0,-1-1 0 0 0,1 1 0 0 0,0-1 0 0 0,6-3-1 0 0,-8 3-24 0 0,-2 1 14 0 0,0 0-1 0 0,0 0 1 0 0,1 0 0 0 0,-1 0 0 0 0,0 0 0 0 0,0 0 0 0 0,0 0-1 0 0,1-1 1 0 0,-1 1 0 0 0,0 0 0 0 0,0 0 0 0 0,1 0 0 0 0,-1 0 0 0 0,0 0-1 0 0,0 0 1 0 0,1 0 0 0 0,-1 0 0 0 0,0 0 0 0 0,0 1 0 0 0,0-1-1 0 0,1 0 1 0 0,-1 0 0 0 0,0 0 0 0 0,0 0 0 0 0,1 0 0 0 0,-1 0-1 0 0,0 0 1 0 0,0 0 0 0 0,0 1 0 0 0,1-1 0 0 0,-1 0 0 0 0,0 0-1 0 0,0 1 1 0 0,6 1-80 0 0,14-2 72 0 0,-1-4 11 0 0,-9 4 0 0 0,-6 2-3 0 0,4 1 36 0 0,12-8 77 0 0,-19 5-104 0 0,0 0-1 0 0,-1-1 0 0 0,1 1 0 0 0,0 0 0 0 0,-1 0 0 0 0,1 0 1 0 0,0-1-1 0 0,0 1 0 0 0,-1 0 0 0 0,1 0 0 0 0,0 0 0 0 0,0 0 0 0 0,-1 0 1 0 0,1 0-1 0 0,0 1 0 0 0,-1-1 0 0 0,1 0 0 0 0,0 0 0 0 0,-1 0 1 0 0,2 1-1 0 0,17 4-163 0 0,-8-4 251 0 0,-6-1-106 0 0,0 1 0 0 0,0 0 1 0 0,0 0-1 0 0,0 0 0 0 0,0 1 0 0 0,0-1 1 0 0,-1 1-1 0 0,1 1 0 0 0,6 3 0 0 0,-10-6 181 0 0,1 2-94 0 0,3 3-49 0 0,-3-3 119 0 0,-3-1-85 0 0,-1 3-63 0 0,1-3-66 0 0,-3-2 36 0 0,1 0 67 0 0,-1 0 0 0 0,0 0 1 0 0,0-1-1 0 0,-3-1 0 0 0,2 1-49 0 0,-15-6 16 0 0,-10-4 0 0 0,25 8 0 0 0,3 3 0 0 0,0 0 0 0 0,0 0 0 0 0,0 0 0 0 0,0 1 0 0 0,0-1 0 0 0,0 0 0 0 0,0 1 0 0 0,0-1 0 0 0,-1 1 0 0 0,-2 0 0 0 0,4 0 0 0 0,-45-14-88 0 0,25 7 88 0 0,18 5 0 0 0,-16-3 0 0 0,-31-7 0 0 0,46 11-11 0 0,-22-6 76 0 0,18 4-122 0 0,8 4 56 0 0,-1-1 0 0 0,0 0 0 0 0,0 0 0 0 0,0 0 0 0 0,0 0 0 0 0,0 0 0 0 0,0 0-1 0 0,1 0 1 0 0,-1 0 0 0 0,0 0 0 0 0,0 0 0 0 0,0 0 0 0 0,0 0 0 0 0,0-1 0 0 0,0 1 0 0 0,1 0-1 0 0,-1-1 1 0 0,0 1 0 0 0,-1-1 0 0 0,-1-1 23 0 0,-24-3 9 0 0,23 5-46 0 0,-23-3-30 0 0,17 1 51 0 0,7 1-14 0 0,4 1 2 0 0,-3-1 9 0 0,-29-8 61 0 0,23 8-131 0 0,7 1 169 0 0,38 16-580 0 0,34 4 478 0 0,63 3 156 0 0,-102-22-312 0 0,45-1 412 0 0,-72-1-256 0 0,-2 2-11 0 0,0-1 0 0 0,0 0 0 0 0,0 1 1 0 0,0 0-1 0 0,0-1 0 0 0,0 1 0 0 0,0 1 0 0 0,4 1 1 0 0,-7-3 7 0 0,6 3-16 0 0,0-2-11 0 0,18 0 19 0 0,-19-1 15 0 0,25 4 142 0 0,-7-1-200 0 0,-16 1 65 0 0,-4-4 32 0 0,4 0-47 0 0,-5 0-42 0 0,-1 2 85 0 0,9 6-25 0 0,-8-5-15 0 0,1 6-12 0 0,-2-7-29 0 0,-1-1 41 0 0,0 0 1 0 0,0-1-1 0 0,0 1 1 0 0,0-1-1 0 0,0 1 1 0 0,0 0-1 0 0,0-1 1 0 0,0 1-1 0 0,0-1 1 0 0,0 1-1 0 0,0 0 1 0 0,0-1-1 0 0,0 1 1 0 0,0-1-1 0 0,0 1 1 0 0,-1-1-1 0 0,1 1 1 0 0,0-1-1 0 0,-1 1 1 0 0,1 0-1 0 0,0-1 1 0 0,-1 1-1 0 0,1 0 2 0 0,-15 8 193 0 0,13-7-185 0 0,-1-1 0 0 0,0 1 0 0 0,1-1-1 0 0,-1 0 1 0 0,0 0 0 0 0,0-1-1 0 0,0 1 1 0 0,0 0 0 0 0,0-1-1 0 0,0 0 1 0 0,0 1 0 0 0,0-1-1 0 0,0-1 1 0 0,-3 1 0 0 0,-23 2-12 0 0,18 0 3 0 0,-6 3 0 0 0,15-4 0 0 0,0 0 0 0 0,0-1 0 0 0,0 1 0 0 0,-1-1 0 0 0,1 1 0 0 0,0-1 0 0 0,0 0 0 0 0,-4 0 0 0 0,-3 0 0 0 0,-31 5 0 0 0,22-4 0 0 0,12 0 0 0 0,2 0 0 0 0,-1 0 0 0 0,1 0 0 0 0,-1-1 0 0 0,1 1 0 0 0,-1-1 0 0 0,-7-1 0 0 0,11 0 0 0 0,0 1 0 0 0,1 0 0 0 0,-1 0 0 0 0,0-1 0 0 0,1 1 0 0 0,-1 0 0 0 0,0 0 0 0 0,1 0 0 0 0,-1 0 0 0 0,0 0 0 0 0,0 0 0 0 0,1 0 0 0 0,-1 0 0 0 0,0 0 0 0 0,1 0 0 0 0,-1 1 0 0 0,0-1 0 0 0,0 0 0 0 0,1 0 0 0 0,-1 1 0 0 0,0-1 0 0 0,-2 2 0 0 0,-5-1 7 0 0,-8 1-9 0 0,0 0 0 0 0,-20-2-1 0 0,-31 4 131 0 0,65-4-128 0 0,-4 1 0 0 0,-17 6 0 0 0,-18 2 0 0 0,32-6 0 0 0,0 1 0 0 0,0-3 0 0 0,0 1-14 0 0,0 0-45 0 0,-1 1 44 0 0,0 1 26 0 0,6-4 32 0 0,-3-4-46 0 0,5 3-50 0 0,-2-2 39 0 0,3 2 18 0 0,-1 0-1 0 0,1 1 1 0 0,0-1-1 0 0,-1 0 1 0 0,1-1-1 0 0,0 1 1 0 0,0 0-1 0 0,0 0 1 0 0,0 0-1 0 0,0-1 1 0 0,0 1-1 0 0,0 0 1 0 0,0-1-1 0 0,0 1 1 0 0,0-1-1 0 0,1 1 1 0 0,-1-1-1 0 0,1 0 1 0 0,-1 1-1 0 0,1-3 1 0 0,-1 2-14 0 0,-5-36 200 0 0,6 11-116 0 0,0 25-74 0 0,0 0 0 0 0,0 1 0 0 0,0-1 0 0 0,0 0 0 0 0,0 1 0 0 0,1-1 0 0 0,-1 0 0 0 0,1 1 0 0 0,-1-1 0 0 0,2-2 0 0 0,-1-2 0 0 0,-1 0 0 0 0,1 0 0 0 0,7-18 0 0 0,-7-21 64 0 0,-2 38-64 0 0,-2 0 11 0 0,1 2 80 0 0,3-6-81 0 0,-1 9-90 0 0,1 4-100 0 0,8 11 115 0 0,-2 0 43 0 0,0-1 0 0 0,9 25-1 0 0,-14-30 23 0 0,6 17 0 0 0,-4-11 0 0 0,0-2 0 0 0,1-1 0 0 0,-3-4 0 0 0,-4 10 0 0 0,2-8 11 0 0,0-5 32 0 0,-4 6-22 0 0,3 0 22 0 0,-3 2-33 0 0,1-2-10 0 0,1-2 0 0 0,-1-1 11 0 0,2-4 106 0 0,0-2-63 0 0,-6-2-44 0 0,3-3 1 0 0,2 1 3 0 0,1 1 1 0 0,0-1-1 0 0,0 0 0 0 0,0 0 1 0 0,0 0-1 0 0,1 1 1 0 0,-1-1-1 0 0,1 0 0 0 0,0 0 1 0 0,0 0-1 0 0,1-4 0 0 0,0-8 49 0 0,0 9-53 0 0,2-1-10 0 0,1-2 0 0 0,5-23 0 0 0,-7 30 1 0 0,-2 3-1 0 0,-1-21-11 0 0,1 20-43 0 0,4 13-170 0 0,-3-3 214 0 0,-1 2-33 0 0,1-3 32 0 0,0-3 12 0 0,0 2-2 0 0,-3-3 2 0 0,1 17 9 0 0,1-20-6 0 0,0-1 0 0 0,0 1 0 0 0,0-1 0 0 0,0 1 0 0 0,0-1 0 0 0,0 0 0 0 0,0 1 0 0 0,0-1 1 0 0,0 1-1 0 0,0-1 0 0 0,0 0 0 0 0,0 1 0 0 0,1-1 0 0 0,-1 1 0 0 0,0-1 0 0 0,0 0 0 0 0,0 1 0 0 0,1-1 0 0 0,-1 1 0 0 0,0-1 0 0 0,0 0 0 0 0,1 1 0 0 0,-1-1 0 0 0,0 0 0 0 0,1 0 0 0 0,-1 1 0 0 0,0-1 0 0 0,2 0 0 0 0,13 6 56 0 0,-15-5-60 0 0,1-1 0 0 0,0 0 0 0 0,-1 1 1 0 0,1-1-1 0 0,0 0 0 0 0,-1 0 0 0 0,1 1 0 0 0,0-1 0 0 0,0 0 0 0 0,-1 0 0 0 0,1 0 1 0 0,0 0-1 0 0,0 0 0 0 0,0 0 0 0 0,20-1 56 0 0,-14 1-54 0 0,1-1 0 0 0,0 0 0 0 0,-1 0 0 0 0,10-3 0 0 0,9-2-2 0 0,9-4 0 0 0,-25 11 0 0 0,-9-1 0 0 0,1 0 0 0 0,0 1 0 0 0,0-1 0 0 0,0 0 0 0 0,-1 0 0 0 0,1 0 0 0 0,0 0 0 0 0,0 0 0 0 0,0-1 0 0 0,-1 1 0 0 0,1 0 0 0 0,3-2 0 0 0,-2 2 3 0 0,1-1-10 0 0,10-7 75 0 0,-10 6-44 0 0,-1 0-20 0 0,1 0-1 0 0,-1 0 1 0 0,1 1 0 0 0,-1-1-1 0 0,1 1 1 0 0,0 0 0 0 0,-1 0-1 0 0,1 0 1 0 0,0 1 0 0 0,7-1-1 0 0,25-10-3 0 0,-32 10-4 0 0,38-1-56 0 0,-29 2 60 0 0,-1 0 0 0 0,-2-1 0 0 0,3-2 0 0 0,1 2 0 0 0,-6 1-10 0 0,-7 0-44 0 0,-2 1 1 0 0,-3 5 42 0 0,3-5 11 0 0,0 0 0 0 0,0 0 0 0 0,0 0 0 0 0,0 0 0 0 0,0 0 0 0 0,-1 0 0 0 0,1 0 0 0 0,0 0 0 0 0,-1 0 0 0 0,1-1 0 0 0,0 1 0 0 0,-1-1 0 0 0,-1 1 0 0 0,-10 4 0 0 0,11-4 0 0 0,-1-1 0 0 0,1 0 0 0 0,0 1 0 0 0,-1-1 0 0 0,1 0 0 0 0,-1 0 0 0 0,-2-1 0 0 0,3 1 0 0 0,-1 0 0 0 0,1 0 0 0 0,0 0 0 0 0,0 0 0 0 0,0 0 0 0 0,0 0 0 0 0,0 1 0 0 0,0-1 0 0 0,-4 2 0 0 0,3-1 0 0 0,1-1 0 0 0,-1 0 0 0 0,0 1 0 0 0,0-1 0 0 0,1 0 0 0 0,-1-1 0 0 0,0 1 0 0 0,1 0 0 0 0,-6-2 0 0 0,-11 0 0 0 0,-26-7-74 0 0,29 8 20 0 0,-17-3 54 0 0,22 6 0 0 0,2-2 0 0 0,-21-4 0 0 0,21 3 0 0 0,0 1 0 0 0,3-2 0 0 0,-2 0 0 0 0,-4-6 0 0 0,6 4 0 0 0,-2 1 0 0 0,-1 2 0 0 0,0-2 0 0 0,1-1 0 0 0,2 3 0 0 0,-10 1 90 0 0,-18 0-5334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9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0,'0'0'5797'0'0,"10"0"-4817"0"0,9 10-461 0 0,-17-9-135 0 0,-1 0-350 0 0,0 0 0 0 0,0 0 0 0 0,0-1 1 0 0,0 1-1 0 0,0 0 0 0 0,0-1 0 0 0,0 1 1 0 0,0-1-1 0 0,0 1 0 0 0,0-1 0 0 0,0 0 0 0 0,1 1 1 0 0,0-1-1 0 0,11 5 1055 0 0,-2 1-850 0 0,-7-4-151 0 0,0 0-1 0 0,0 1 1 0 0,0-1-1 0 0,5 5 1 0 0,-8-6-77 0 0,-1-1 0 0 0,1 1 0 0 0,-1-1 0 0 0,1 0 0 0 0,0 1 1 0 0,-1-1-1 0 0,1 0 0 0 0,-1 0 0 0 0,1 1 0 0 0,-1-1 0 0 0,1 0 0 0 0,0 0 0 0 0,-1 0 0 0 0,1 0 0 0 0,0 0 0 0 0,-1 0 1 0 0,1 1-1 0 0,-1-2 0 0 0,1 1 0 0 0,0 0 0 0 0,-1 0 0 0 0,2 0 0 0 0,-2 0 6 0 0,1 0-1 0 0,-1 0 1 0 0,1-1-1 0 0,-1 1 1 0 0,1 0-1 0 0,-1 0 1 0 0,1 0-1 0 0,-1 0 1 0 0,1 0-1 0 0,-1 1 1 0 0,1-1-1 0 0,0 0 1 0 0,-1 0-1 0 0,1 0 1 0 0,-1 0-1 0 0,1 1 1 0 0,-1-1 0 0 0,1 0-1 0 0,-1 0 1 0 0,0 1-1 0 0,2-1 1 0 0,0 2 14 0 0,0 0 1 0 0,1 0-1 0 0,-1-1 0 0 0,1 1 1 0 0,0-1-1 0 0,0 0 1 0 0,-1 0-1 0 0,1 0 1 0 0,0 0-1 0 0,0-1 1 0 0,0 1-1 0 0,0-1 1 0 0,0 1-1 0 0,4-1 1 0 0,-6 0-21 0 0,1 0 0 0 0,-1 0 0 0 0,1 0 0 0 0,-1 1-1 0 0,0-1 1 0 0,1 0 0 0 0,-1 1 0 0 0,0-1 0 0 0,1 1 0 0 0,-1 0 0 0 0,3 1 0 0 0,10 4 39 0 0,35 11 35 0 0,-8-8 29 0 0,-28-4-43 0 0,-9-3-53 0 0,0-1 0 0 0,0 1 1 0 0,0-1-1 0 0,1 0 0 0 0,-1 0 0 0 0,0-1 1 0 0,8 1-1 0 0,-2 2 54 0 0,-3 0 4 0 0,0-1 0 0 0,1 0 0 0 0,0 0 1 0 0,-1-1-1 0 0,1 1 0 0 0,0-2 0 0 0,13 1 0 0 0,-20-1-69 0 0,0 0 0 0 0,0 0 0 0 0,0 0 0 0 0,0 0-1 0 0,0 0 1 0 0,0 0 0 0 0,0 0 0 0 0,0 1 0 0 0,0-1 0 0 0,0 0-1 0 0,0 1 1 0 0,0-1 0 0 0,0 1 0 0 0,0-1 0 0 0,0 1 0 0 0,0-1-1 0 0,0 2 1 0 0,23 11 149 0 0,3 1-117 0 0,-15-8-9 0 0,0 0-1 0 0,14 4 1 0 0,-11-5-14 0 0,5 0 171 0 0,-1 2-1 0 0,-1 0 1 0 0,25 13 0 0 0,-19-9-1 0 0,1 2-73 0 0,-17-9-108 0 0,17 7 59 0 0,-19-10-54 0 0,-5-1 0 0 0,1 1 0 0 0,-1-1 0 0 0,1 1 0 0 0,0-1 0 0 0,-1 0 0 0 0,1 1 0 0 0,0-1 0 0 0,0 0 0 0 0,-1 0 0 0 0,3-1 0 0 0,-2 1 1 0 0,0 0-1 0 0,0 0 0 0 0,0 0 1 0 0,-1 0-1 0 0,1 0 0 0 0,0 1 1 0 0,0-1-1 0 0,0 0 0 0 0,2 2 1 0 0,1 0 37 0 0,-3-1-37 0 0,-1 0-1 0 0,0-1 0 0 0,1 1 0 0 0,0 0 0 0 0,-1-1 1 0 0,1 0-1 0 0,-1 1 0 0 0,1-1 0 0 0,-1 0 1 0 0,1 0-1 0 0,0 0 0 0 0,-1 0 0 0 0,4 0 1 0 0,16 4 115 0 0,-5 1-82 0 0,-4-2-1 0 0,-4 1-28 0 0,-1 0 1 0 0,1-1-1 0 0,0 0 0 0 0,0 0 1 0 0,0-1-1 0 0,0 0 1 0 0,0-1-1 0 0,15 2 0 0 0,45 5 188 0 0,-5-1 128 0 0,-49-5-268 0 0,12 3 60 0 0,4-4-33 0 0,-29-1 288 0 0,12 0 644 0 0,92 0-2248 0 0,-103-1 1230 0 0,-1 1-1 0 0,0 0-1 0 0,0 0 1 0 0,0 0 0 0 0,0 0 0 0 0,0 0 0 0 0,0 0 0 0 0,-1 0 0 0 0,1 0 0 0 0,0 0 0 0 0,0 0 0 0 0,0 1 0 0 0,0-1 0 0 0,-1 0 0 0 0,1 1 0 0 0,0-1 0 0 0,0 0 0 0 0,0 1 0 0 0,-1-1 0 0 0,1 1 0 0 0,0 0 0 0 0,1 0 66 0 0,8-1 114 0 0,15 0-269 0 0,-8 0 102 0 0,-14 0 48 0 0,5 3-64 0 0,-1-3-76 0 0,-2 1-3 0 0,-3 1 85 0 0,11-2-9 0 0,4 0 14 0 0,1 5 166 0 0,-15-6-175 0 0,0 1 18 0 0,13 5-278 0 0,-7-1 258 0 0,0 0 0 0 0,-2 0 0 0 0,0 0 0 0 0,4-3 10 0 0,-9-2-29 0 0,1 0 40 0 0,10 7 122 0 0,-12-5-167 0 0,1 1-5 0 0,14-1-7 0 0,-14-1 105 0 0,0 0-14 0 0,3 2-57 0 0,-3-1 92 0 0,-4-2-34 0 0,0-2-55 0 0,0 1 0 0 0,-1 0 0 0 0,1 0 0 0 0,-1 0 0 0 0,1 1 0 0 0,-1-1 0 0 0,0 0 0 0 0,-5-1 1 0 0,6 2-2 0 0,-4-3 0 0 0,3 2 0 0 0,0 0 0 0 0,0 0 0 0 0,0 0 0 0 0,-1 1 0 0 0,1-1 0 0 0,-1 1 0 0 0,1 0 0 0 0,-5-1 0 0 0,3 0 0 0 0,0 1 0 0 0,-1-1 0 0 0,1 0 0 0 0,-8-5 0 0 0,9 4 0 0 0,-1 1 0 0 0,0 0 0 0 0,1 0 0 0 0,-1 0 0 0 0,-9-2 0 0 0,12 4 0 0 0,0-1 0 0 0,0 1 0 0 0,0-1 0 0 0,0 0 0 0 0,0 0 0 0 0,0 0 0 0 0,0 0 0 0 0,0 0 0 0 0,0 0 0 0 0,1-1 0 0 0,-4-2 0 0 0,0 0 0 0 0,0 1 0 0 0,0-1 0 0 0,0 1 0 0 0,-9-4 0 0 0,-2-4 0 0 0,16 10 0 0 0,-1 1 0 0 0,1-1 0 0 0,0 1 0 0 0,0 0 0 0 0,-1-1 0 0 0,1 1 0 0 0,0 0 0 0 0,-1-1 0 0 0,1 1 0 0 0,0 0 0 0 0,-1 0 0 0 0,1-1 0 0 0,0 1 0 0 0,-1 0 0 0 0,1 0 0 0 0,-1 0 0 0 0,1 0 0 0 0,0-1 0 0 0,-1 1 0 0 0,1 0 0 0 0,-1 0 0 0 0,1 0 0 0 0,0 0 0 0 0,-1 0 0 0 0,0 0 0 0 0,1 0 0 0 0,-1 0 0 0 0,1 0 0 0 0,-1 0 0 0 0,1 0 0 0 0,-1 0 0 0 0,1 0 0 0 0,-1 0 0 0 0,1 0 0 0 0,-1 0 0 0 0,1 0 0 0 0,-1 0 0 0 0,1 0 0 0 0,0-1 0 0 0,-1 1 0 0 0,1 0 0 0 0,-1 0 0 0 0,1-1 0 0 0,0 1 0 0 0,-1 0 0 0 0,1 0 0 0 0,-1-1 0 0 0,-7-3 0 0 0,3 1 0 0 0,0 2 0 0 0,-16-7 0 0 0,11 2 0 0 0,5 4 11 0 0,3 3 2 0 0,-12-5 38 0 0,11 2-8 0 0,1-3-22 0 0,2 4 32 0 0,3 1-45 0 0,1 0 0 0 0,0 0 0 0 0,0 1 0 0 0,0-1 0 0 0,-1 1 0 0 0,1 0 0 0 0,0 0 0 0 0,-1 1 0 0 0,1-1 0 0 0,-1 1 0 0 0,4 2 0 0 0,36 15 24 0 0,-33-15-32 0 0,-1 1 0 0 0,0 0 0 0 0,12 9 0 0 0,-13-9 0 0 0,1 1 0 0 0,-1-1 0 0 0,1 0 0 0 0,15 5 0 0 0,-14-6 0 0 0,-1-1 0 0 0,12 8 0 0 0,-13-7 0 0 0,0 1 0 0 0,16 4 0 0 0,-16-6 31 0 0,0 0-1 0 0,0 1 0 0 0,15 8 0 0 0,25 14 25 0 0,-39-22-55 0 0,-3 0 0 0 0,6-1 0 0 0,17 5 0 0 0,-4 1 0 0 0,-7-4 0 0 0,-10-3 0 0 0,-5 0 0 0 0,-1 0 0 0 0,1 0 0 0 0,0-1 0 0 0,0 1 0 0 0,0-1 0 0 0,0 0 0 0 0,5 2 0 0 0,5 0 0 0 0,-5-3 12 0 0,-6 0 48 0 0,-10 1-33 0 0,0 0 0 0 0,1-1 0 0 0,-1 0-1 0 0,-10-1 1 0 0,-5 0-25 0 0,-54 1-2 0 0,-13-3 0 0 0,0 6 0 0 0,76-1 0 0 0,9 0 0 0 0,-1 0 0 0 0,0 0 0 0 0,0-1 0 0 0,-6 1 0 0 0,12-2 0 0 0,-13 1 0 0 0,-19-1 0 0 0,29-1 0 0 0,-21 0 0 0 0,22 1 0 0 0,-10 2 0 0 0,-5-2 75 0 0,16-11-22 0 0,1-15-53 0 0,0 19 11 0 0,0 0 0 0 0,1-1-1 0 0,0 1 1 0 0,1 0 0 0 0,3-12-1 0 0,-3 4-2 0 0,1-2 48 0 0,-2 1-56 0 0,1 9 0 0 0,-4 2 0 0 0,1-3 0 0 0,-2 1-13 0 0,2 6-52 0 0,0 2 61 0 0,0-1-1 0 0,0 1 1 0 0,0 0 0 0 0,0-1 0 0 0,0 1 0 0 0,1 0-1 0 0,-1 0 1 0 0,0 0 0 0 0,1-1 0 0 0,-1 1 0 0 0,0 0-1 0 0,1 0 1 0 0,-1 0 0 0 0,1 0 0 0 0,-1 0 0 0 0,1 1-1 0 0,0-1 1 0 0,-1 0 0 0 0,1 1 0 0 0,-6 35-50 0 0,5-35 55 0 0,1-1-1 0 0,-1 0 0 0 0,1 1 0 0 0,0-1 1 0 0,-1 0-1 0 0,1 1 0 0 0,0-1 1 0 0,0 1-1 0 0,0-1 0 0 0,0 0 0 0 0,0 1 1 0 0,0-1-1 0 0,0 1 0 0 0,1-1 0 0 0,0 2 1 0 0,1 7-59 0 0,-3-8 51 0 0,0 1 4 0 0,3 13 2 0 0,2-9 13 0 0,-4-5 299 0 0,-4-19-237 0 0,-2 1-25 0 0,-2-7-40 0 0,7 20-1 0 0,-1-1-1 0 0,1 0 1 0 0,0 0 0 0 0,0 0 0 0 0,0 1 0 0 0,0-7 0 0 0,0 2 1 0 0,0 7-7 0 0,-1-1-3 0 0,1-14 1 0 0,0 14 0 0 0,1 1-1 0 0,0 1 1 0 0,0-1-1 0 0,0 1 1 0 0,0-1-1 0 0,0 0 1 0 0,0 1-1 0 0,0-1 1 0 0,0 1-1 0 0,0-1 1 0 0,1 0 0 0 0,-1 1-1 0 0,0-1 1 0 0,0 1-1 0 0,0-1 1 0 0,1 1-1 0 0,-1-1 1 0 0,0 1-1 0 0,1-1 1 0 0,-1 1-1 0 0,0-1 1 0 0,1 1-1 0 0,-1 0 1 0 0,1-1-1 0 0,0-1-57 0 0,0 3-138 0 0,6 2 132 0 0,-4 0 59 0 0,4 5-5 0 0,2 8 11 0 0,-7-12-3 0 0,-1-3 6 0 0,13 11-59 0 0,9 12 44 0 0,-21-21 11 0 0,14 6 0 0 0,-4-1 0 0 0,-10-6 0 0 0,1 0 0 0 0,0 0 0 0 0,0-1 0 0 0,0 1 0 0 0,0-1 0 0 0,0 1 0 0 0,0-1 0 0 0,6 1 0 0 0,32 11 0 0 0,-31-9 0 0 0,1 0 0 0 0,-4-1 0 0 0,0-2 11 0 0,-5-1 32 0 0,4 4-22 0 0,-3-4 22 0 0,4-4-21 0 0,-6 4 69 0 0,-19 0-250 0 0,1 2 202 0 0,11-1-37 0 0,0 0-1 0 0,1-1 0 0 0,-11 1 0 0 0,-19-1-5 0 0,27 0-10 0 0,-19-3-228 0 0,17 1-5785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30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1376 0 0,'7'0'175'0'0,"-6"0"653"0"0,13-1 152 0 0,-7 1-612 0 0,-1-1 0 0 0,0 1 0 0 0,0 1 0 0 0,1-1 0 0 0,-1 1 0 0 0,0 0 1 0 0,0 0-1 0 0,10 4 0 0 0,-14-4-237 0 0,-1-1 1 0 0,0 1-1 0 0,1-1 0 0 0,-1 1 1 0 0,1-1-1 0 0,-1 1 0 0 0,1-1 1 0 0,-1 0-1 0 0,3 0 1 0 0,-2 0 19 0 0,-1 0 1 0 0,1 0 0 0 0,-1 1 0 0 0,1-1 0 0 0,-1 0-1 0 0,1 1 1 0 0,-1-1 0 0 0,1 1 0 0 0,2 0 0 0 0,1 2 110 0 0,1 0 1 0 0,1-1-1 0 0,-1 0 1 0 0,6 1 0 0 0,14 4 854 0 0,-22-6-1052 0 0,-1 0 57 0 0,1 1-1 0 0,0-1 0 0 0,0 1 0 0 0,-1-1 0 0 0,1 1 0 0 0,4 4 1 0 0,6-1 268 0 0,-5-2-236 0 0,32 14 542 0 0,-31-13-630 0 0,0 0 0 0 0,14 3 0 0 0,-20-6-6 0 0,1 0 1 0 0,-1 1-1 0 0,0-1 0 0 0,0 1 0 0 0,0 0 0 0 0,-1 0 0 0 0,6 3 1 0 0,-4-2-13 0 0,0-1 0 0 0,1 1 0 0 0,-1-1 0 0 0,1 0 0 0 0,-1-1 0 0 0,1 1 0 0 0,6 0 0 0 0,18 5 18 0 0,-18-3 11 0 0,0 0 0 0 0,0-1-1 0 0,0 0 1 0 0,0-1 0 0 0,0 0 0 0 0,14 0 0 0 0,17 6 287 0 0,37 0-348 0 0,81-5 165 0 0,-136-5-170 0 0,-19 2-11 0 0,0-1 0 0 0,0 1 0 0 0,0 0 0 0 0,0 0 0 0 0,0 1 0 0 0,11 2 0 0 0,-7-1 5 0 0,0 0 0 0 0,0-1 0 0 0,0 0 0 0 0,0 0 0 0 0,15-2 0 0 0,-11 1 44 0 0,26 2 0 0 0,-23-2-49 0 0,-15 0 0 0 0,0 0 0 0 0,1 0 0 0 0,-1 0 0 0 0,1 0 0 0 0,-1 1 0 0 0,0-1 0 0 0,1 1 0 0 0,3 1 0 0 0,0-1 8 0 0,0 1 0 0 0,0-1 0 0 0,0 0 0 0 0,0 0 0 0 0,0-1 0 0 0,0 1 0 0 0,8-2 0 0 0,20 2-9 0 0,15 1 22 0 0,-34-2 38 0 0,24 3 0 0 0,-13-1 24 0 0,30-3 0 0 0,-20 1-68 0 0,13 0 49 0 0,-1-2 0 0 0,51-9 0 0 0,-44 8-53 0 0,33-1 42 0 0,-81 4-37 0 0,-1-1-1 0 0,0 1 0 0 0,12 1 0 0 0,-11 0-8 0 0,0-1 0 0 0,0 0 0 0 0,0 0 0 0 0,0 0 1 0 0,0-1-1 0 0,0 0 0 0 0,8-2 0 0 0,-14 2 3 0 0,1 1-1 0 0,0 0 1 0 0,0-1 0 0 0,-1 1-1 0 0,1 0 1 0 0,0 0 0 0 0,0 0 0 0 0,-1 1-1 0 0,1-1 1 0 0,0 0 0 0 0,1 1 0 0 0,28 3 598 0 0,-12-4-579 0 0,-5-1-29 0 0,-11-1 0 0 0,-1 1 0 0 0,18 0 0 0 0,5-2-256 0 0,-24 3 255 0 0,0 0 0 0 0,-1-1 0 0 0,1 1 0 0 0,-1 0 0 0 0,1 0 0 0 0,0 0 0 0 0,-1 0 0 0 0,1 0 0 0 0,0 0 0 0 0,-1 0 0 0 0,1 0 0 0 0,0 0-1 0 0,-1 1 1 0 0,1-1 0 0 0,0 0 0 0 0,0 1 0 0 0,3 0 31 0 0,14-4 129 0 0,39 7-190 0 0,-54-5 39 0 0,1 1 0 0 0,-1-1 0 0 0,1 1 0 0 0,0-1 0 0 0,6-3-1 0 0,-8 3-24 0 0,-2 1 14 0 0,0 0-1 0 0,0 0 1 0 0,1 0 0 0 0,-1 0 0 0 0,0 0 0 0 0,0 0 0 0 0,0 0-1 0 0,1-1 1 0 0,-1 1 0 0 0,0 0 0 0 0,0 0 0 0 0,1 0 0 0 0,-1 0 0 0 0,0 0-1 0 0,0 0 1 0 0,1 0 0 0 0,-1 0 0 0 0,0 0 0 0 0,0 1 0 0 0,0-1-1 0 0,1 0 1 0 0,-1 0 0 0 0,0 0 0 0 0,0 0 0 0 0,1 0 0 0 0,-1 0-1 0 0,0 0 1 0 0,0 0 0 0 0,0 1 0 0 0,1-1 0 0 0,-1 0 0 0 0,0 0-1 0 0,0 1 1 0 0,6 1-80 0 0,14-2 72 0 0,-1-4 11 0 0,-9 4 0 0 0,-6 2-3 0 0,4 1 36 0 0,12-8 77 0 0,-19 5-104 0 0,0 0-1 0 0,-1-1 0 0 0,1 1 0 0 0,0 0 0 0 0,-1 0 0 0 0,1 0 1 0 0,0-1-1 0 0,0 1 0 0 0,-1 0 0 0 0,1 0 0 0 0,0 0 0 0 0,0 0 0 0 0,-1 0 1 0 0,1 0-1 0 0,0 1 0 0 0,-1-1 0 0 0,1 0 0 0 0,0 0 0 0 0,-1 0 1 0 0,2 1-1 0 0,17 4-163 0 0,-8-4 251 0 0,-6-1-106 0 0,0 1 0 0 0,0 0 1 0 0,0 0-1 0 0,0 0 0 0 0,0 1 0 0 0,0-1 1 0 0,-1 1-1 0 0,1 1 0 0 0,6 3 0 0 0,-10-6 181 0 0,1 2-94 0 0,3 3-49 0 0,-3-3 119 0 0,-3-1-85 0 0,-1 3-63 0 0,1-3-66 0 0,-3-2 36 0 0,1 0 67 0 0,-1 0 0 0 0,0 0 1 0 0,0-1-1 0 0,-3-1 0 0 0,2 1-49 0 0,-15-6 16 0 0,-10-4 0 0 0,25 8 0 0 0,3 3 0 0 0,0 0 0 0 0,0 0 0 0 0,0 0 0 0 0,0 1 0 0 0,0-1 0 0 0,0 0 0 0 0,0 1 0 0 0,0-1 0 0 0,-1 1 0 0 0,-2 0 0 0 0,4 0 0 0 0,-45-14-88 0 0,25 7 88 0 0,18 5 0 0 0,-16-3 0 0 0,-31-7 0 0 0,46 11-11 0 0,-22-6 76 0 0,18 4-122 0 0,8 4 56 0 0,-1-1 0 0 0,0 0 0 0 0,0 0 0 0 0,0 0 0 0 0,0 0 0 0 0,0 0 0 0 0,0 0-1 0 0,1 0 1 0 0,-1 0 0 0 0,0 0 0 0 0,0 0 0 0 0,0 0 0 0 0,0 0 0 0 0,0-1 0 0 0,0 1 0 0 0,1 0-1 0 0,-1-1 1 0 0,0 1 0 0 0,-1-1 0 0 0,-1-1 23 0 0,-24-3 9 0 0,23 5-46 0 0,-23-3-30 0 0,17 1 51 0 0,7 1-14 0 0,4 1 2 0 0,-3-1 9 0 0,-29-8 61 0 0,23 8-131 0 0,7 1 169 0 0,38 16-580 0 0,34 4 478 0 0,63 3 156 0 0,-102-22-312 0 0,45-1 412 0 0,-72-1-256 0 0,-2 2-11 0 0,0-1 0 0 0,0 0 0 0 0,0 1 1 0 0,0 0-1 0 0,0-1 0 0 0,0 1 0 0 0,0 1 0 0 0,4 1 1 0 0,-7-3 7 0 0,6 3-16 0 0,0-2-11 0 0,18 0 19 0 0,-19-1 15 0 0,25 4 142 0 0,-7-1-200 0 0,-16 1 65 0 0,-4-4 32 0 0,4 0-47 0 0,-5 0-42 0 0,-1 2 85 0 0,9 6-25 0 0,-8-5-15 0 0,1 6-12 0 0,-2-7-29 0 0,-1-1 41 0 0,0 0 1 0 0,0-1-1 0 0,0 1 1 0 0,0-1-1 0 0,0 1 1 0 0,0 0-1 0 0,0-1 1 0 0,0 1-1 0 0,0-1 1 0 0,0 1-1 0 0,0 0 1 0 0,0-1-1 0 0,0 1 1 0 0,0-1-1 0 0,0 1 1 0 0,-1-1-1 0 0,1 1 1 0 0,0-1-1 0 0,-1 1 1 0 0,1 0-1 0 0,0-1 1 0 0,-1 1-1 0 0,1 0 2 0 0,-15 8 193 0 0,13-7-185 0 0,-1-1 0 0 0,0 1 0 0 0,1-1-1 0 0,-1 0 1 0 0,0 0 0 0 0,0-1-1 0 0,0 1 1 0 0,0 0 0 0 0,0-1-1 0 0,0 0 1 0 0,0 1 0 0 0,0-1-1 0 0,0-1 1 0 0,-3 1 0 0 0,-23 2-12 0 0,18 0 3 0 0,-6 3 0 0 0,15-4 0 0 0,0 0 0 0 0,0-1 0 0 0,0 1 0 0 0,-1-1 0 0 0,1 1 0 0 0,0-1 0 0 0,0 0 0 0 0,-4 0 0 0 0,-3 0 0 0 0,-31 5 0 0 0,22-4 0 0 0,12 0 0 0 0,2 0 0 0 0,-1 0 0 0 0,1 0 0 0 0,-1-1 0 0 0,1 1 0 0 0,-1-1 0 0 0,-7-1 0 0 0,11 0 0 0 0,0 1 0 0 0,1 0 0 0 0,-1 0 0 0 0,0-1 0 0 0,1 1 0 0 0,-1 0 0 0 0,0 0 0 0 0,1 0 0 0 0,-1 0 0 0 0,0 0 0 0 0,0 0 0 0 0,1 0 0 0 0,-1 0 0 0 0,0 0 0 0 0,1 0 0 0 0,-1 1 0 0 0,0-1 0 0 0,0 0 0 0 0,1 0 0 0 0,-1 1 0 0 0,0-1 0 0 0,-2 2 0 0 0,-5-1 7 0 0,-8 1-9 0 0,0 0 0 0 0,-20-2-1 0 0,-31 4 131 0 0,65-4-128 0 0,-4 1 0 0 0,-17 6 0 0 0,-18 2 0 0 0,32-6 0 0 0,0 1 0 0 0,0-3 0 0 0,0 1-14 0 0,0 0-45 0 0,-1 1 44 0 0,0 1 26 0 0,6-4 32 0 0,-3-4-46 0 0,5 3-50 0 0,-2-2 39 0 0,3 2 18 0 0,-1 0-1 0 0,1 1 1 0 0,0-1-1 0 0,-1 0 1 0 0,1-1-1 0 0,0 1 1 0 0,0 0-1 0 0,0 0 1 0 0,0 0-1 0 0,0-1 1 0 0,0 1-1 0 0,0 0 1 0 0,0-1-1 0 0,0 1 1 0 0,0-1-1 0 0,1 1 1 0 0,-1-1-1 0 0,1 0 1 0 0,-1 1-1 0 0,1-3 1 0 0,-1 2-14 0 0,-5-36 200 0 0,6 11-116 0 0,0 25-74 0 0,0 0 0 0 0,0 1 0 0 0,0-1 0 0 0,0 0 0 0 0,0 1 0 0 0,1-1 0 0 0,-1 0 0 0 0,1 1 0 0 0,-1-1 0 0 0,2-2 0 0 0,-1-2 0 0 0,-1 0 0 0 0,1 0 0 0 0,7-18 0 0 0,-7-21 64 0 0,-2 38-64 0 0,-2 0 11 0 0,1 2 80 0 0,3-6-81 0 0,-1 9-90 0 0,1 4-100 0 0,8 11 115 0 0,-2 0 43 0 0,0-1 0 0 0,9 25-1 0 0,-14-30 23 0 0,6 17 0 0 0,-4-11 0 0 0,0-2 0 0 0,1-1 0 0 0,-3-4 0 0 0,-4 10 0 0 0,2-8 11 0 0,0-5 32 0 0,-4 6-22 0 0,3 0 22 0 0,-3 2-33 0 0,1-2-10 0 0,1-2 0 0 0,-1-1 11 0 0,2-4 106 0 0,0-2-63 0 0,-6-2-44 0 0,3-3 1 0 0,2 1 3 0 0,1 1 1 0 0,0-1-1 0 0,0 0 0 0 0,0 0 1 0 0,0 0-1 0 0,1 1 1 0 0,-1-1-1 0 0,1 0 0 0 0,0 0 1 0 0,0 0-1 0 0,1-4 0 0 0,0-8 49 0 0,0 9-53 0 0,2-1-10 0 0,1-2 0 0 0,5-23 0 0 0,-7 30 1 0 0,-2 3-1 0 0,-1-21-11 0 0,1 20-43 0 0,4 13-170 0 0,-3-3 214 0 0,-1 2-33 0 0,1-3 32 0 0,0-3 12 0 0,0 2-2 0 0,-3-3 2 0 0,1 17 9 0 0,1-20-6 0 0,0-1 0 0 0,0 1 0 0 0,0-1 0 0 0,0 1 0 0 0,0-1 0 0 0,0 0 0 0 0,0 1 0 0 0,0-1 1 0 0,0 1-1 0 0,0-1 0 0 0,0 0 0 0 0,0 1 0 0 0,1-1 0 0 0,-1 1 0 0 0,0-1 0 0 0,0 0 0 0 0,0 1 0 0 0,1-1 0 0 0,-1 1 0 0 0,0-1 0 0 0,0 0 0 0 0,1 1 0 0 0,-1-1 0 0 0,0 0 0 0 0,1 0 0 0 0,-1 1 0 0 0,0-1 0 0 0,2 0 0 0 0,13 6 56 0 0,-15-5-60 0 0,1-1 0 0 0,0 0 0 0 0,-1 1 1 0 0,1-1-1 0 0,0 0 0 0 0,-1 0 0 0 0,1 1 0 0 0,0-1 0 0 0,0 0 0 0 0,-1 0 0 0 0,1 0 1 0 0,0 0-1 0 0,0 0 0 0 0,0 0 0 0 0,20-1 56 0 0,-14 1-54 0 0,1-1 0 0 0,0 0 0 0 0,-1 0 0 0 0,10-3 0 0 0,9-2-2 0 0,9-4 0 0 0,-25 11 0 0 0,-9-1 0 0 0,1 0 0 0 0,0 1 0 0 0,0-1 0 0 0,0 0 0 0 0,-1 0 0 0 0,1 0 0 0 0,0 0 0 0 0,0 0 0 0 0,0-1 0 0 0,-1 1 0 0 0,1 0 0 0 0,3-2 0 0 0,-2 2 3 0 0,1-1-10 0 0,10-7 75 0 0,-10 6-44 0 0,-1 0-20 0 0,1 0-1 0 0,-1 0 1 0 0,1 1 0 0 0,-1-1-1 0 0,1 1 1 0 0,0 0 0 0 0,-1 0-1 0 0,1 0 1 0 0,0 1 0 0 0,7-1-1 0 0,25-10-3 0 0,-32 10-4 0 0,38-1-56 0 0,-29 2 60 0 0,-1 0 0 0 0,-2-1 0 0 0,3-2 0 0 0,1 2 0 0 0,-6 1-10 0 0,-7 0-44 0 0,-2 1 1 0 0,-3 5 42 0 0,3-5 11 0 0,0 0 0 0 0,0 0 0 0 0,0 0 0 0 0,0 0 0 0 0,0 0 0 0 0,-1 0 0 0 0,1 0 0 0 0,0 0 0 0 0,-1 0 0 0 0,1-1 0 0 0,0 1 0 0 0,-1-1 0 0 0,-1 1 0 0 0,-10 4 0 0 0,11-4 0 0 0,-1-1 0 0 0,1 0 0 0 0,0 1 0 0 0,-1-1 0 0 0,1 0 0 0 0,-1 0 0 0 0,-2-1 0 0 0,3 1 0 0 0,-1 0 0 0 0,1 0 0 0 0,0 0 0 0 0,0 0 0 0 0,0 0 0 0 0,0 0 0 0 0,0 1 0 0 0,0-1 0 0 0,-4 2 0 0 0,3-1 0 0 0,1-1 0 0 0,-1 0 0 0 0,0 1 0 0 0,0-1 0 0 0,1 0 0 0 0,-1-1 0 0 0,0 1 0 0 0,1 0 0 0 0,-6-2 0 0 0,-11 0 0 0 0,-26-7-74 0 0,29 8 20 0 0,-17-3 54 0 0,22 6 0 0 0,2-2 0 0 0,-21-4 0 0 0,21 3 0 0 0,0 1 0 0 0,3-2 0 0 0,-2 0 0 0 0,-4-6 0 0 0,6 4 0 0 0,-2 1 0 0 0,-1 2 0 0 0,0-2 0 0 0,1-1 0 0 0,2 3 0 0 0,-10 1 90 0 0,-18 0-5334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9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0,'0'0'5797'0'0,"10"0"-4817"0"0,9 10-461 0 0,-17-9-135 0 0,-1 0-350 0 0,0 0 0 0 0,0 0 0 0 0,0-1 1 0 0,0 1-1 0 0,0 0 0 0 0,0-1 0 0 0,0 1 1 0 0,0-1-1 0 0,0 1 0 0 0,0-1 0 0 0,0 0 0 0 0,1 1 1 0 0,0-1-1 0 0,11 5 1055 0 0,-2 1-850 0 0,-7-4-151 0 0,0 0-1 0 0,0 1 1 0 0,0-1-1 0 0,5 5 1 0 0,-8-6-77 0 0,-1-1 0 0 0,1 1 0 0 0,-1-1 0 0 0,1 0 0 0 0,0 1 1 0 0,-1-1-1 0 0,1 0 0 0 0,-1 0 0 0 0,1 1 0 0 0,-1-1 0 0 0,1 0 0 0 0,0 0 0 0 0,-1 0 0 0 0,1 0 0 0 0,0 0 0 0 0,-1 0 1 0 0,1 1-1 0 0,-1-2 0 0 0,1 1 0 0 0,0 0 0 0 0,-1 0 0 0 0,2 0 0 0 0,-2 0 6 0 0,1 0-1 0 0,-1 0 1 0 0,1-1-1 0 0,-1 1 1 0 0,1 0-1 0 0,-1 0 1 0 0,1 0-1 0 0,-1 0 1 0 0,1 0-1 0 0,-1 1 1 0 0,1-1-1 0 0,0 0 1 0 0,-1 0-1 0 0,1 0 1 0 0,-1 0-1 0 0,1 1 1 0 0,-1-1 0 0 0,1 0-1 0 0,-1 0 1 0 0,0 1-1 0 0,2-1 1 0 0,0 2 14 0 0,0 0 1 0 0,1 0-1 0 0,-1-1 0 0 0,1 1 1 0 0,0-1-1 0 0,0 0 1 0 0,-1 0-1 0 0,1 0 1 0 0,0 0-1 0 0,0-1 1 0 0,0 1-1 0 0,0-1 1 0 0,0 1-1 0 0,4-1 1 0 0,-6 0-21 0 0,1 0 0 0 0,-1 0 0 0 0,1 0 0 0 0,-1 1-1 0 0,0-1 1 0 0,1 0 0 0 0,-1 1 0 0 0,0-1 0 0 0,1 1 0 0 0,-1 0 0 0 0,3 1 0 0 0,10 4 39 0 0,35 11 35 0 0,-8-8 29 0 0,-28-4-43 0 0,-9-3-53 0 0,0-1 0 0 0,0 1 1 0 0,0-1-1 0 0,1 0 0 0 0,-1 0 0 0 0,0-1 1 0 0,8 1-1 0 0,-2 2 54 0 0,-3 0 4 0 0,0-1 0 0 0,1 0 0 0 0,0 0 1 0 0,-1-1-1 0 0,1 1 0 0 0,0-2 0 0 0,13 1 0 0 0,-20-1-69 0 0,0 0 0 0 0,0 0 0 0 0,0 0 0 0 0,0 0-1 0 0,0 0 1 0 0,0 0 0 0 0,0 0 0 0 0,0 1 0 0 0,0-1 0 0 0,0 0-1 0 0,0 1 1 0 0,0-1 0 0 0,0 1 0 0 0,0-1 0 0 0,0 1 0 0 0,0-1-1 0 0,0 2 1 0 0,23 11 149 0 0,3 1-117 0 0,-15-8-9 0 0,0 0-1 0 0,14 4 1 0 0,-11-5-14 0 0,5 0 171 0 0,-1 2-1 0 0,-1 0 1 0 0,25 13 0 0 0,-19-9-1 0 0,1 2-73 0 0,-17-9-108 0 0,17 7 59 0 0,-19-10-54 0 0,-5-1 0 0 0,1 1 0 0 0,-1-1 0 0 0,1 1 0 0 0,0-1 0 0 0,-1 0 0 0 0,1 1 0 0 0,0-1 0 0 0,0 0 0 0 0,-1 0 0 0 0,3-1 0 0 0,-2 1 1 0 0,0 0-1 0 0,0 0 0 0 0,0 0 1 0 0,-1 0-1 0 0,1 0 0 0 0,0 1 1 0 0,0-1-1 0 0,0 0 0 0 0,2 2 1 0 0,1 0 37 0 0,-3-1-37 0 0,-1 0-1 0 0,0-1 0 0 0,1 1 0 0 0,0 0 0 0 0,-1-1 1 0 0,1 0-1 0 0,-1 1 0 0 0,1-1 0 0 0,-1 0 1 0 0,1 0-1 0 0,0 0 0 0 0,-1 0 0 0 0,4 0 1 0 0,16 4 115 0 0,-5 1-82 0 0,-4-2-1 0 0,-4 1-28 0 0,-1 0 1 0 0,1-1-1 0 0,0 0 0 0 0,0 0 1 0 0,0-1-1 0 0,0 0 1 0 0,0-1-1 0 0,15 2 0 0 0,45 5 188 0 0,-5-1 128 0 0,-49-5-268 0 0,12 3 60 0 0,4-4-33 0 0,-29-1 288 0 0,12 0 644 0 0,92 0-2248 0 0,-103-1 1230 0 0,-1 1-1 0 0,0 0-1 0 0,0 0 1 0 0,0 0 0 0 0,0 0 0 0 0,0 0 0 0 0,0 0 0 0 0,-1 0 0 0 0,1 0 0 0 0,0 0 0 0 0,0 0 0 0 0,0 1 0 0 0,0-1 0 0 0,-1 0 0 0 0,1 1 0 0 0,0-1 0 0 0,0 0 0 0 0,0 1 0 0 0,-1-1 0 0 0,1 1 0 0 0,0 0 0 0 0,1 0 66 0 0,8-1 114 0 0,15 0-269 0 0,-8 0 102 0 0,-14 0 48 0 0,5 3-64 0 0,-1-3-76 0 0,-2 1-3 0 0,-3 1 85 0 0,11-2-9 0 0,4 0 14 0 0,1 5 166 0 0,-15-6-175 0 0,0 1 18 0 0,13 5-278 0 0,-7-1 258 0 0,0 0 0 0 0,-2 0 0 0 0,0 0 0 0 0,4-3 10 0 0,-9-2-29 0 0,1 0 40 0 0,10 7 122 0 0,-12-5-167 0 0,1 1-5 0 0,14-1-7 0 0,-14-1 105 0 0,0 0-14 0 0,3 2-57 0 0,-3-1 92 0 0,-4-2-34 0 0,0-2-55 0 0,0 1 0 0 0,-1 0 0 0 0,1 0 0 0 0,-1 0 0 0 0,1 1 0 0 0,-1-1 0 0 0,0 0 0 0 0,-5-1 1 0 0,6 2-2 0 0,-4-3 0 0 0,3 2 0 0 0,0 0 0 0 0,0 0 0 0 0,0 0 0 0 0,-1 1 0 0 0,1-1 0 0 0,-1 1 0 0 0,1 0 0 0 0,-5-1 0 0 0,3 0 0 0 0,0 1 0 0 0,-1-1 0 0 0,1 0 0 0 0,-8-5 0 0 0,9 4 0 0 0,-1 1 0 0 0,0 0 0 0 0,1 0 0 0 0,-1 0 0 0 0,-9-2 0 0 0,12 4 0 0 0,0-1 0 0 0,0 1 0 0 0,0-1 0 0 0,0 0 0 0 0,0 0 0 0 0,0 0 0 0 0,0 0 0 0 0,0 0 0 0 0,0 0 0 0 0,1-1 0 0 0,-4-2 0 0 0,0 0 0 0 0,0 1 0 0 0,0-1 0 0 0,0 1 0 0 0,-9-4 0 0 0,-2-4 0 0 0,16 10 0 0 0,-1 1 0 0 0,1-1 0 0 0,0 1 0 0 0,0 0 0 0 0,-1-1 0 0 0,1 1 0 0 0,0 0 0 0 0,-1-1 0 0 0,1 1 0 0 0,0 0 0 0 0,-1 0 0 0 0,1-1 0 0 0,0 1 0 0 0,-1 0 0 0 0,1 0 0 0 0,-1 0 0 0 0,1 0 0 0 0,0-1 0 0 0,-1 1 0 0 0,1 0 0 0 0,-1 0 0 0 0,1 0 0 0 0,0 0 0 0 0,-1 0 0 0 0,0 0 0 0 0,1 0 0 0 0,-1 0 0 0 0,1 0 0 0 0,-1 0 0 0 0,1 0 0 0 0,-1 0 0 0 0,1 0 0 0 0,-1 0 0 0 0,1 0 0 0 0,-1 0 0 0 0,1 0 0 0 0,-1 0 0 0 0,1 0 0 0 0,0-1 0 0 0,-1 1 0 0 0,1 0 0 0 0,-1 0 0 0 0,1-1 0 0 0,0 1 0 0 0,-1 0 0 0 0,1 0 0 0 0,-1-1 0 0 0,-7-3 0 0 0,3 1 0 0 0,0 2 0 0 0,-16-7 0 0 0,11 2 0 0 0,5 4 11 0 0,3 3 2 0 0,-12-5 38 0 0,11 2-8 0 0,1-3-22 0 0,2 4 32 0 0,3 1-45 0 0,1 0 0 0 0,0 0 0 0 0,0 1 0 0 0,0-1 0 0 0,-1 1 0 0 0,1 0 0 0 0,0 0 0 0 0,-1 1 0 0 0,1-1 0 0 0,-1 1 0 0 0,4 2 0 0 0,36 15 24 0 0,-33-15-32 0 0,-1 1 0 0 0,0 0 0 0 0,12 9 0 0 0,-13-9 0 0 0,1 1 0 0 0,-1-1 0 0 0,1 0 0 0 0,15 5 0 0 0,-14-6 0 0 0,-1-1 0 0 0,12 8 0 0 0,-13-7 0 0 0,0 1 0 0 0,16 4 0 0 0,-16-6 31 0 0,0 0-1 0 0,0 1 0 0 0,15 8 0 0 0,25 14 25 0 0,-39-22-55 0 0,-3 0 0 0 0,6-1 0 0 0,17 5 0 0 0,-4 1 0 0 0,-7-4 0 0 0,-10-3 0 0 0,-5 0 0 0 0,-1 0 0 0 0,1 0 0 0 0,0-1 0 0 0,0 1 0 0 0,0-1 0 0 0,0 0 0 0 0,5 2 0 0 0,5 0 0 0 0,-5-3 12 0 0,-6 0 48 0 0,-10 1-33 0 0,0 0 0 0 0,1-1 0 0 0,-1 0-1 0 0,-10-1 1 0 0,-5 0-25 0 0,-54 1-2 0 0,-13-3 0 0 0,0 6 0 0 0,76-1 0 0 0,9 0 0 0 0,-1 0 0 0 0,0 0 0 0 0,0-1 0 0 0,-6 1 0 0 0,12-2 0 0 0,-13 1 0 0 0,-19-1 0 0 0,29-1 0 0 0,-21 0 0 0 0,22 1 0 0 0,-10 2 0 0 0,-5-2 75 0 0,16-11-22 0 0,1-15-53 0 0,0 19 11 0 0,0 0 0 0 0,1-1-1 0 0,0 1 1 0 0,1 0 0 0 0,3-12-1 0 0,-3 4-2 0 0,1-2 48 0 0,-2 1-56 0 0,1 9 0 0 0,-4 2 0 0 0,1-3 0 0 0,-2 1-13 0 0,2 6-52 0 0,0 2 61 0 0,0-1-1 0 0,0 1 1 0 0,0 0 0 0 0,0-1 0 0 0,0 1 0 0 0,1 0-1 0 0,-1 0 1 0 0,0 0 0 0 0,1-1 0 0 0,-1 1 0 0 0,0 0-1 0 0,1 0 1 0 0,-1 0 0 0 0,1 0 0 0 0,-1 0 0 0 0,1 1-1 0 0,0-1 1 0 0,-1 0 0 0 0,1 1 0 0 0,-6 35-50 0 0,5-35 55 0 0,1-1-1 0 0,-1 0 0 0 0,1 1 0 0 0,0-1 1 0 0,-1 0-1 0 0,1 1 0 0 0,0-1 1 0 0,0 1-1 0 0,0-1 0 0 0,0 0 0 0 0,0 1 1 0 0,0-1-1 0 0,0 1 0 0 0,1-1 0 0 0,0 2 1 0 0,1 7-59 0 0,-3-8 51 0 0,0 1 4 0 0,3 13 2 0 0,2-9 13 0 0,-4-5 299 0 0,-4-19-237 0 0,-2 1-25 0 0,-2-7-40 0 0,7 20-1 0 0,-1-1-1 0 0,1 0 1 0 0,0 0 0 0 0,0 0 0 0 0,0 1 0 0 0,0-7 0 0 0,0 2 1 0 0,0 7-7 0 0,-1-1-3 0 0,1-14 1 0 0,0 14 0 0 0,1 1-1 0 0,0 1 1 0 0,0-1-1 0 0,0 1 1 0 0,0-1-1 0 0,0 0 1 0 0,0 1-1 0 0,0-1 1 0 0,0 1-1 0 0,0-1 1 0 0,1 0 0 0 0,-1 1-1 0 0,0-1 1 0 0,0 1-1 0 0,0-1 1 0 0,1 1-1 0 0,-1-1 1 0 0,0 1-1 0 0,1-1 1 0 0,-1 1-1 0 0,0-1 1 0 0,1 1-1 0 0,-1 0 1 0 0,1-1-1 0 0,0-1-57 0 0,0 3-138 0 0,6 2 132 0 0,-4 0 59 0 0,4 5-5 0 0,2 8 11 0 0,-7-12-3 0 0,-1-3 6 0 0,13 11-59 0 0,9 12 44 0 0,-21-21 11 0 0,14 6 0 0 0,-4-1 0 0 0,-10-6 0 0 0,1 0 0 0 0,0 0 0 0 0,0-1 0 0 0,0 1 0 0 0,0-1 0 0 0,0 1 0 0 0,0-1 0 0 0,6 1 0 0 0,32 11 0 0 0,-31-9 0 0 0,1 0 0 0 0,-4-1 0 0 0,0-2 11 0 0,-5-1 32 0 0,4 4-22 0 0,-3-4 22 0 0,4-4-21 0 0,-6 4 69 0 0,-19 0-250 0 0,1 2 202 0 0,11-1-37 0 0,0 0-1 0 0,1-1 0 0 0,-11 1 0 0 0,-19-1-5 0 0,27 0-10 0 0,-19-3-228 0 0,17 1-5785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30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1376 0 0,'7'0'175'0'0,"-6"0"653"0"0,13-1 152 0 0,-7 1-612 0 0,-1-1 0 0 0,0 1 0 0 0,0 1 0 0 0,1-1 0 0 0,-1 1 0 0 0,0 0 1 0 0,0 0-1 0 0,10 4 0 0 0,-14-4-237 0 0,-1-1 1 0 0,0 1-1 0 0,1-1 0 0 0,-1 1 1 0 0,1-1-1 0 0,-1 1 0 0 0,1-1 1 0 0,-1 0-1 0 0,3 0 1 0 0,-2 0 19 0 0,-1 0 1 0 0,1 0 0 0 0,-1 1 0 0 0,1-1 0 0 0,-1 0-1 0 0,1 1 1 0 0,-1-1 0 0 0,1 1 0 0 0,2 0 0 0 0,1 2 110 0 0,1 0 1 0 0,1-1-1 0 0,-1 0 1 0 0,6 1 0 0 0,14 4 854 0 0,-22-6-1052 0 0,-1 0 57 0 0,1 1-1 0 0,0-1 0 0 0,0 1 0 0 0,-1-1 0 0 0,1 1 0 0 0,4 4 1 0 0,6-1 268 0 0,-5-2-236 0 0,32 14 542 0 0,-31-13-630 0 0,0 0 0 0 0,14 3 0 0 0,-20-6-6 0 0,1 0 1 0 0,-1 1-1 0 0,0-1 0 0 0,0 1 0 0 0,0 0 0 0 0,-1 0 0 0 0,6 3 1 0 0,-4-2-13 0 0,0-1 0 0 0,1 1 0 0 0,-1-1 0 0 0,1 0 0 0 0,-1-1 0 0 0,1 1 0 0 0,6 0 0 0 0,18 5 18 0 0,-18-3 11 0 0,0 0 0 0 0,0-1-1 0 0,0 0 1 0 0,0-1 0 0 0,0 0 0 0 0,14 0 0 0 0,17 6 287 0 0,37 0-348 0 0,81-5 165 0 0,-136-5-170 0 0,-19 2-11 0 0,0-1 0 0 0,0 1 0 0 0,0 0 0 0 0,0 0 0 0 0,0 1 0 0 0,11 2 0 0 0,-7-1 5 0 0,0 0 0 0 0,0-1 0 0 0,0 0 0 0 0,0 0 0 0 0,15-2 0 0 0,-11 1 44 0 0,26 2 0 0 0,-23-2-49 0 0,-15 0 0 0 0,0 0 0 0 0,1 0 0 0 0,-1 0 0 0 0,1 0 0 0 0,-1 1 0 0 0,0-1 0 0 0,1 1 0 0 0,3 1 0 0 0,0-1 8 0 0,0 1 0 0 0,0-1 0 0 0,0 0 0 0 0,0 0 0 0 0,0-1 0 0 0,0 1 0 0 0,8-2 0 0 0,20 2-9 0 0,15 1 22 0 0,-34-2 38 0 0,24 3 0 0 0,-13-1 24 0 0,30-3 0 0 0,-20 1-68 0 0,13 0 49 0 0,-1-2 0 0 0,51-9 0 0 0,-44 8-53 0 0,33-1 42 0 0,-81 4-37 0 0,-1-1-1 0 0,0 1 0 0 0,12 1 0 0 0,-11 0-8 0 0,0-1 0 0 0,0 0 0 0 0,0 0 0 0 0,0 0 1 0 0,0-1-1 0 0,0 0 0 0 0,8-2 0 0 0,-14 2 3 0 0,1 1-1 0 0,0 0 1 0 0,0-1 0 0 0,-1 1-1 0 0,1 0 1 0 0,0 0 0 0 0,0 0 0 0 0,-1 1-1 0 0,1-1 1 0 0,0 0 0 0 0,1 1 0 0 0,28 3 598 0 0,-12-4-579 0 0,-5-1-29 0 0,-11-1 0 0 0,-1 1 0 0 0,18 0 0 0 0,5-2-256 0 0,-24 3 255 0 0,0 0 0 0 0,-1-1 0 0 0,1 1 0 0 0,-1 0 0 0 0,1 0 0 0 0,0 0 0 0 0,-1 0 0 0 0,1 0 0 0 0,0 0 0 0 0,-1 0 0 0 0,1 0 0 0 0,0 0-1 0 0,-1 1 1 0 0,1-1 0 0 0,0 0 0 0 0,0 1 0 0 0,3 0 31 0 0,14-4 129 0 0,39 7-190 0 0,-54-5 39 0 0,1 1 0 0 0,-1-1 0 0 0,1 1 0 0 0,0-1 0 0 0,6-3-1 0 0,-8 3-24 0 0,-2 1 14 0 0,0 0-1 0 0,0 0 1 0 0,1 0 0 0 0,-1 0 0 0 0,0 0 0 0 0,0 0 0 0 0,0 0-1 0 0,1-1 1 0 0,-1 1 0 0 0,0 0 0 0 0,0 0 0 0 0,1 0 0 0 0,-1 0 0 0 0,0 0-1 0 0,0 0 1 0 0,1 0 0 0 0,-1 0 0 0 0,0 0 0 0 0,0 1 0 0 0,0-1-1 0 0,1 0 1 0 0,-1 0 0 0 0,0 0 0 0 0,0 0 0 0 0,1 0 0 0 0,-1 0-1 0 0,0 0 1 0 0,0 0 0 0 0,0 1 0 0 0,1-1 0 0 0,-1 0 0 0 0,0 0-1 0 0,0 1 1 0 0,6 1-80 0 0,14-2 72 0 0,-1-4 11 0 0,-9 4 0 0 0,-6 2-3 0 0,4 1 36 0 0,12-8 77 0 0,-19 5-104 0 0,0 0-1 0 0,-1-1 0 0 0,1 1 0 0 0,0 0 0 0 0,-1 0 0 0 0,1 0 1 0 0,0-1-1 0 0,0 1 0 0 0,-1 0 0 0 0,1 0 0 0 0,0 0 0 0 0,0 0 0 0 0,-1 0 1 0 0,1 0-1 0 0,0 1 0 0 0,-1-1 0 0 0,1 0 0 0 0,0 0 0 0 0,-1 0 1 0 0,2 1-1 0 0,17 4-163 0 0,-8-4 251 0 0,-6-1-106 0 0,0 1 0 0 0,0 0 1 0 0,0 0-1 0 0,0 0 0 0 0,0 1 0 0 0,0-1 1 0 0,-1 1-1 0 0,1 1 0 0 0,6 3 0 0 0,-10-6 181 0 0,1 2-94 0 0,3 3-49 0 0,-3-3 119 0 0,-3-1-85 0 0,-1 3-63 0 0,1-3-66 0 0,-3-2 36 0 0,1 0 67 0 0,-1 0 0 0 0,0 0 1 0 0,0-1-1 0 0,-3-1 0 0 0,2 1-49 0 0,-15-6 16 0 0,-10-4 0 0 0,25 8 0 0 0,3 3 0 0 0,0 0 0 0 0,0 0 0 0 0,0 0 0 0 0,0 1 0 0 0,0-1 0 0 0,0 0 0 0 0,0 1 0 0 0,0-1 0 0 0,-1 1 0 0 0,-2 0 0 0 0,4 0 0 0 0,-45-14-88 0 0,25 7 88 0 0,18 5 0 0 0,-16-3 0 0 0,-31-7 0 0 0,46 11-11 0 0,-22-6 76 0 0,18 4-122 0 0,8 4 56 0 0,-1-1 0 0 0,0 0 0 0 0,0 0 0 0 0,0 0 0 0 0,0 0 0 0 0,0 0 0 0 0,0 0-1 0 0,1 0 1 0 0,-1 0 0 0 0,0 0 0 0 0,0 0 0 0 0,0 0 0 0 0,0 0 0 0 0,0-1 0 0 0,0 1 0 0 0,1 0-1 0 0,-1-1 1 0 0,0 1 0 0 0,-1-1 0 0 0,-1-1 23 0 0,-24-3 9 0 0,23 5-46 0 0,-23-3-30 0 0,17 1 51 0 0,7 1-14 0 0,4 1 2 0 0,-3-1 9 0 0,-29-8 61 0 0,23 8-131 0 0,7 1 169 0 0,38 16-580 0 0,34 4 478 0 0,63 3 156 0 0,-102-22-312 0 0,45-1 412 0 0,-72-1-256 0 0,-2 2-11 0 0,0-1 0 0 0,0 0 0 0 0,0 1 1 0 0,0 0-1 0 0,0-1 0 0 0,0 1 0 0 0,0 1 0 0 0,4 1 1 0 0,-7-3 7 0 0,6 3-16 0 0,0-2-11 0 0,18 0 19 0 0,-19-1 15 0 0,25 4 142 0 0,-7-1-200 0 0,-16 1 65 0 0,-4-4 32 0 0,4 0-47 0 0,-5 0-42 0 0,-1 2 85 0 0,9 6-25 0 0,-8-5-15 0 0,1 6-12 0 0,-2-7-29 0 0,-1-1 41 0 0,0 0 1 0 0,0-1-1 0 0,0 1 1 0 0,0-1-1 0 0,0 1 1 0 0,0 0-1 0 0,0-1 1 0 0,0 1-1 0 0,0-1 1 0 0,0 1-1 0 0,0 0 1 0 0,0-1-1 0 0,0 1 1 0 0,0-1-1 0 0,0 1 1 0 0,-1-1-1 0 0,1 1 1 0 0,0-1-1 0 0,-1 1 1 0 0,1 0-1 0 0,0-1 1 0 0,-1 1-1 0 0,1 0 2 0 0,-15 8 193 0 0,13-7-185 0 0,-1-1 0 0 0,0 1 0 0 0,1-1-1 0 0,-1 0 1 0 0,0 0 0 0 0,0-1-1 0 0,0 1 1 0 0,0 0 0 0 0,0-1-1 0 0,0 0 1 0 0,0 1 0 0 0,0-1-1 0 0,0-1 1 0 0,-3 1 0 0 0,-23 2-12 0 0,18 0 3 0 0,-6 3 0 0 0,15-4 0 0 0,0 0 0 0 0,0-1 0 0 0,0 1 0 0 0,-1-1 0 0 0,1 1 0 0 0,0-1 0 0 0,0 0 0 0 0,-4 0 0 0 0,-3 0 0 0 0,-31 5 0 0 0,22-4 0 0 0,12 0 0 0 0,2 0 0 0 0,-1 0 0 0 0,1 0 0 0 0,-1-1 0 0 0,1 1 0 0 0,-1-1 0 0 0,-7-1 0 0 0,11 0 0 0 0,0 1 0 0 0,1 0 0 0 0,-1 0 0 0 0,0-1 0 0 0,1 1 0 0 0,-1 0 0 0 0,0 0 0 0 0,1 0 0 0 0,-1 0 0 0 0,0 0 0 0 0,0 0 0 0 0,1 0 0 0 0,-1 0 0 0 0,0 0 0 0 0,1 0 0 0 0,-1 1 0 0 0,0-1 0 0 0,0 0 0 0 0,1 0 0 0 0,-1 1 0 0 0,0-1 0 0 0,-2 2 0 0 0,-5-1 7 0 0,-8 1-9 0 0,0 0 0 0 0,-20-2-1 0 0,-31 4 131 0 0,65-4-128 0 0,-4 1 0 0 0,-17 6 0 0 0,-18 2 0 0 0,32-6 0 0 0,0 1 0 0 0,0-3 0 0 0,0 1-14 0 0,0 0-45 0 0,-1 1 44 0 0,0 1 26 0 0,6-4 32 0 0,-3-4-46 0 0,5 3-50 0 0,-2-2 39 0 0,3 2 18 0 0,-1 0-1 0 0,1 1 1 0 0,0-1-1 0 0,-1 0 1 0 0,1-1-1 0 0,0 1 1 0 0,0 0-1 0 0,0 0 1 0 0,0 0-1 0 0,0-1 1 0 0,0 1-1 0 0,0 0 1 0 0,0-1-1 0 0,0 1 1 0 0,0-1-1 0 0,1 1 1 0 0,-1-1-1 0 0,1 0 1 0 0,-1 1-1 0 0,1-3 1 0 0,-1 2-14 0 0,-5-36 200 0 0,6 11-116 0 0,0 25-74 0 0,0 0 0 0 0,0 1 0 0 0,0-1 0 0 0,0 0 0 0 0,0 1 0 0 0,1-1 0 0 0,-1 0 0 0 0,1 1 0 0 0,-1-1 0 0 0,2-2 0 0 0,-1-2 0 0 0,-1 0 0 0 0,1 0 0 0 0,7-18 0 0 0,-7-21 64 0 0,-2 38-64 0 0,-2 0 11 0 0,1 2 80 0 0,3-6-81 0 0,-1 9-90 0 0,1 4-100 0 0,8 11 115 0 0,-2 0 43 0 0,0-1 0 0 0,9 25-1 0 0,-14-30 23 0 0,6 17 0 0 0,-4-11 0 0 0,0-2 0 0 0,1-1 0 0 0,-3-4 0 0 0,-4 10 0 0 0,2-8 11 0 0,0-5 32 0 0,-4 6-22 0 0,3 0 22 0 0,-3 2-33 0 0,1-2-10 0 0,1-2 0 0 0,-1-1 11 0 0,2-4 106 0 0,0-2-63 0 0,-6-2-44 0 0,3-3 1 0 0,2 1 3 0 0,1 1 1 0 0,0-1-1 0 0,0 0 0 0 0,0 0 1 0 0,0 0-1 0 0,1 1 1 0 0,-1-1-1 0 0,1 0 0 0 0,0 0 1 0 0,0 0-1 0 0,1-4 0 0 0,0-8 49 0 0,0 9-53 0 0,2-1-10 0 0,1-2 0 0 0,5-23 0 0 0,-7 30 1 0 0,-2 3-1 0 0,-1-21-11 0 0,1 20-43 0 0,4 13-170 0 0,-3-3 214 0 0,-1 2-33 0 0,1-3 32 0 0,0-3 12 0 0,0 2-2 0 0,-3-3 2 0 0,1 17 9 0 0,1-20-6 0 0,0-1 0 0 0,0 1 0 0 0,0-1 0 0 0,0 1 0 0 0,0-1 0 0 0,0 0 0 0 0,0 1 0 0 0,0-1 1 0 0,0 1-1 0 0,0-1 0 0 0,0 0 0 0 0,0 1 0 0 0,1-1 0 0 0,-1 1 0 0 0,0-1 0 0 0,0 0 0 0 0,0 1 0 0 0,1-1 0 0 0,-1 1 0 0 0,0-1 0 0 0,0 0 0 0 0,1 1 0 0 0,-1-1 0 0 0,0 0 0 0 0,1 0 0 0 0,-1 1 0 0 0,0-1 0 0 0,2 0 0 0 0,13 6 56 0 0,-15-5-60 0 0,1-1 0 0 0,0 0 0 0 0,-1 1 1 0 0,1-1-1 0 0,0 0 0 0 0,-1 0 0 0 0,1 1 0 0 0,0-1 0 0 0,0 0 0 0 0,-1 0 0 0 0,1 0 1 0 0,0 0-1 0 0,0 0 0 0 0,0 0 0 0 0,20-1 56 0 0,-14 1-54 0 0,1-1 0 0 0,0 0 0 0 0,-1 0 0 0 0,10-3 0 0 0,9-2-2 0 0,9-4 0 0 0,-25 11 0 0 0,-9-1 0 0 0,1 0 0 0 0,0 1 0 0 0,0-1 0 0 0,0 0 0 0 0,-1 0 0 0 0,1 0 0 0 0,0 0 0 0 0,0 0 0 0 0,0-1 0 0 0,-1 1 0 0 0,1 0 0 0 0,3-2 0 0 0,-2 2 3 0 0,1-1-10 0 0,10-7 75 0 0,-10 6-44 0 0,-1 0-20 0 0,1 0-1 0 0,-1 0 1 0 0,1 1 0 0 0,-1-1-1 0 0,1 1 1 0 0,0 0 0 0 0,-1 0-1 0 0,1 0 1 0 0,0 1 0 0 0,7-1-1 0 0,25-10-3 0 0,-32 10-4 0 0,38-1-56 0 0,-29 2 60 0 0,-1 0 0 0 0,-2-1 0 0 0,3-2 0 0 0,1 2 0 0 0,-6 1-10 0 0,-7 0-44 0 0,-2 1 1 0 0,-3 5 42 0 0,3-5 11 0 0,0 0 0 0 0,0 0 0 0 0,0 0 0 0 0,0 0 0 0 0,0 0 0 0 0,-1 0 0 0 0,1 0 0 0 0,0 0 0 0 0,-1 0 0 0 0,1-1 0 0 0,0 1 0 0 0,-1-1 0 0 0,-1 1 0 0 0,-10 4 0 0 0,11-4 0 0 0,-1-1 0 0 0,1 0 0 0 0,0 1 0 0 0,-1-1 0 0 0,1 0 0 0 0,-1 0 0 0 0,-2-1 0 0 0,3 1 0 0 0,-1 0 0 0 0,1 0 0 0 0,0 0 0 0 0,0 0 0 0 0,0 0 0 0 0,0 0 0 0 0,0 1 0 0 0,0-1 0 0 0,-4 2 0 0 0,3-1 0 0 0,1-1 0 0 0,-1 0 0 0 0,0 1 0 0 0,0-1 0 0 0,1 0 0 0 0,-1-1 0 0 0,0 1 0 0 0,1 0 0 0 0,-6-2 0 0 0,-11 0 0 0 0,-26-7-74 0 0,29 8 20 0 0,-17-3 54 0 0,22 6 0 0 0,2-2 0 0 0,-21-4 0 0 0,21 3 0 0 0,0 1 0 0 0,3-2 0 0 0,-2 0 0 0 0,-4-6 0 0 0,6 4 0 0 0,-2 1 0 0 0,-1 2 0 0 0,0-2 0 0 0,1-1 0 0 0,2 3 0 0 0,-10 1 90 0 0,-18 0-5334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9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0,'0'0'5797'0'0,"10"0"-4817"0"0,9 10-461 0 0,-17-9-135 0 0,-1 0-350 0 0,0 0 0 0 0,0 0 0 0 0,0-1 1 0 0,0 1-1 0 0,0 0 0 0 0,0-1 0 0 0,0 1 1 0 0,0-1-1 0 0,0 1 0 0 0,0-1 0 0 0,0 0 0 0 0,1 1 1 0 0,0-1-1 0 0,11 5 1055 0 0,-2 1-850 0 0,-7-4-151 0 0,0 0-1 0 0,0 1 1 0 0,0-1-1 0 0,5 5 1 0 0,-8-6-77 0 0,-1-1 0 0 0,1 1 0 0 0,-1-1 0 0 0,1 0 0 0 0,0 1 1 0 0,-1-1-1 0 0,1 0 0 0 0,-1 0 0 0 0,1 1 0 0 0,-1-1 0 0 0,1 0 0 0 0,0 0 0 0 0,-1 0 0 0 0,1 0 0 0 0,0 0 0 0 0,-1 0 1 0 0,1 1-1 0 0,-1-2 0 0 0,1 1 0 0 0,0 0 0 0 0,-1 0 0 0 0,2 0 0 0 0,-2 0 6 0 0,1 0-1 0 0,-1 0 1 0 0,1-1-1 0 0,-1 1 1 0 0,1 0-1 0 0,-1 0 1 0 0,1 0-1 0 0,-1 0 1 0 0,1 0-1 0 0,-1 1 1 0 0,1-1-1 0 0,0 0 1 0 0,-1 0-1 0 0,1 0 1 0 0,-1 0-1 0 0,1 1 1 0 0,-1-1 0 0 0,1 0-1 0 0,-1 0 1 0 0,0 1-1 0 0,2-1 1 0 0,0 2 14 0 0,0 0 1 0 0,1 0-1 0 0,-1-1 0 0 0,1 1 1 0 0,0-1-1 0 0,0 0 1 0 0,-1 0-1 0 0,1 0 1 0 0,0 0-1 0 0,0-1 1 0 0,0 1-1 0 0,0-1 1 0 0,0 1-1 0 0,4-1 1 0 0,-6 0-21 0 0,1 0 0 0 0,-1 0 0 0 0,1 0 0 0 0,-1 1-1 0 0,0-1 1 0 0,1 0 0 0 0,-1 1 0 0 0,0-1 0 0 0,1 1 0 0 0,-1 0 0 0 0,3 1 0 0 0,10 4 39 0 0,35 11 35 0 0,-8-8 29 0 0,-28-4-43 0 0,-9-3-53 0 0,0-1 0 0 0,0 1 1 0 0,0-1-1 0 0,1 0 0 0 0,-1 0 0 0 0,0-1 1 0 0,8 1-1 0 0,-2 2 54 0 0,-3 0 4 0 0,0-1 0 0 0,1 0 0 0 0,0 0 1 0 0,-1-1-1 0 0,1 1 0 0 0,0-2 0 0 0,13 1 0 0 0,-20-1-69 0 0,0 0 0 0 0,0 0 0 0 0,0 0 0 0 0,0 0-1 0 0,0 0 1 0 0,0 0 0 0 0,0 0 0 0 0,0 1 0 0 0,0-1 0 0 0,0 0-1 0 0,0 1 1 0 0,0-1 0 0 0,0 1 0 0 0,0-1 0 0 0,0 1 0 0 0,0-1-1 0 0,0 2 1 0 0,23 11 149 0 0,3 1-117 0 0,-15-8-9 0 0,0 0-1 0 0,14 4 1 0 0,-11-5-14 0 0,5 0 171 0 0,-1 2-1 0 0,-1 0 1 0 0,25 13 0 0 0,-19-9-1 0 0,1 2-73 0 0,-17-9-108 0 0,17 7 59 0 0,-19-10-54 0 0,-5-1 0 0 0,1 1 0 0 0,-1-1 0 0 0,1 1 0 0 0,0-1 0 0 0,-1 0 0 0 0,1 1 0 0 0,0-1 0 0 0,0 0 0 0 0,-1 0 0 0 0,3-1 0 0 0,-2 1 1 0 0,0 0-1 0 0,0 0 0 0 0,0 0 1 0 0,-1 0-1 0 0,1 0 0 0 0,0 1 1 0 0,0-1-1 0 0,0 0 0 0 0,2 2 1 0 0,1 0 37 0 0,-3-1-37 0 0,-1 0-1 0 0,0-1 0 0 0,1 1 0 0 0,0 0 0 0 0,-1-1 1 0 0,1 0-1 0 0,-1 1 0 0 0,1-1 0 0 0,-1 0 1 0 0,1 0-1 0 0,0 0 0 0 0,-1 0 0 0 0,4 0 1 0 0,16 4 115 0 0,-5 1-82 0 0,-4-2-1 0 0,-4 1-28 0 0,-1 0 1 0 0,1-1-1 0 0,0 0 0 0 0,0 0 1 0 0,0-1-1 0 0,0 0 1 0 0,0-1-1 0 0,15 2 0 0 0,45 5 188 0 0,-5-1 128 0 0,-49-5-268 0 0,12 3 60 0 0,4-4-33 0 0,-29-1 288 0 0,12 0 644 0 0,92 0-2248 0 0,-103-1 1230 0 0,-1 1-1 0 0,0 0-1 0 0,0 0 1 0 0,0 0 0 0 0,0 0 0 0 0,0 0 0 0 0,0 0 0 0 0,-1 0 0 0 0,1 0 0 0 0,0 0 0 0 0,0 0 0 0 0,0 1 0 0 0,0-1 0 0 0,-1 0 0 0 0,1 1 0 0 0,0-1 0 0 0,0 0 0 0 0,0 1 0 0 0,-1-1 0 0 0,1 1 0 0 0,0 0 0 0 0,1 0 66 0 0,8-1 114 0 0,15 0-269 0 0,-8 0 102 0 0,-14 0 48 0 0,5 3-64 0 0,-1-3-76 0 0,-2 1-3 0 0,-3 1 85 0 0,11-2-9 0 0,4 0 14 0 0,1 5 166 0 0,-15-6-175 0 0,0 1 18 0 0,13 5-278 0 0,-7-1 258 0 0,0 0 0 0 0,-2 0 0 0 0,0 0 0 0 0,4-3 10 0 0,-9-2-29 0 0,1 0 40 0 0,10 7 122 0 0,-12-5-167 0 0,1 1-5 0 0,14-1-7 0 0,-14-1 105 0 0,0 0-14 0 0,3 2-57 0 0,-3-1 92 0 0,-4-2-34 0 0,0-2-55 0 0,0 1 0 0 0,-1 0 0 0 0,1 0 0 0 0,-1 0 0 0 0,1 1 0 0 0,-1-1 0 0 0,0 0 0 0 0,-5-1 1 0 0,6 2-2 0 0,-4-3 0 0 0,3 2 0 0 0,0 0 0 0 0,0 0 0 0 0,0 0 0 0 0,-1 1 0 0 0,1-1 0 0 0,-1 1 0 0 0,1 0 0 0 0,-5-1 0 0 0,3 0 0 0 0,0 1 0 0 0,-1-1 0 0 0,1 0 0 0 0,-8-5 0 0 0,9 4 0 0 0,-1 1 0 0 0,0 0 0 0 0,1 0 0 0 0,-1 0 0 0 0,-9-2 0 0 0,12 4 0 0 0,0-1 0 0 0,0 1 0 0 0,0-1 0 0 0,0 0 0 0 0,0 0 0 0 0,0 0 0 0 0,0 0 0 0 0,0 0 0 0 0,0 0 0 0 0,1-1 0 0 0,-4-2 0 0 0,0 0 0 0 0,0 1 0 0 0,0-1 0 0 0,0 1 0 0 0,-9-4 0 0 0,-2-4 0 0 0,16 10 0 0 0,-1 1 0 0 0,1-1 0 0 0,0 1 0 0 0,0 0 0 0 0,-1-1 0 0 0,1 1 0 0 0,0 0 0 0 0,-1-1 0 0 0,1 1 0 0 0,0 0 0 0 0,-1 0 0 0 0,1-1 0 0 0,0 1 0 0 0,-1 0 0 0 0,1 0 0 0 0,-1 0 0 0 0,1 0 0 0 0,0-1 0 0 0,-1 1 0 0 0,1 0 0 0 0,-1 0 0 0 0,1 0 0 0 0,0 0 0 0 0,-1 0 0 0 0,0 0 0 0 0,1 0 0 0 0,-1 0 0 0 0,1 0 0 0 0,-1 0 0 0 0,1 0 0 0 0,-1 0 0 0 0,1 0 0 0 0,-1 0 0 0 0,1 0 0 0 0,-1 0 0 0 0,1 0 0 0 0,-1 0 0 0 0,1 0 0 0 0,0-1 0 0 0,-1 1 0 0 0,1 0 0 0 0,-1 0 0 0 0,1-1 0 0 0,0 1 0 0 0,-1 0 0 0 0,1 0 0 0 0,-1-1 0 0 0,-7-3 0 0 0,3 1 0 0 0,0 2 0 0 0,-16-7 0 0 0,11 2 0 0 0,5 4 11 0 0,3 3 2 0 0,-12-5 38 0 0,11 2-8 0 0,1-3-22 0 0,2 4 32 0 0,3 1-45 0 0,1 0 0 0 0,0 0 0 0 0,0 1 0 0 0,0-1 0 0 0,-1 1 0 0 0,1 0 0 0 0,0 0 0 0 0,-1 1 0 0 0,1-1 0 0 0,-1 1 0 0 0,4 2 0 0 0,36 15 24 0 0,-33-15-32 0 0,-1 1 0 0 0,0 0 0 0 0,12 9 0 0 0,-13-9 0 0 0,1 1 0 0 0,-1-1 0 0 0,1 0 0 0 0,15 5 0 0 0,-14-6 0 0 0,-1-1 0 0 0,12 8 0 0 0,-13-7 0 0 0,0 1 0 0 0,16 4 0 0 0,-16-6 31 0 0,0 0-1 0 0,0 1 0 0 0,15 8 0 0 0,25 14 25 0 0,-39-22-55 0 0,-3 0 0 0 0,6-1 0 0 0,17 5 0 0 0,-4 1 0 0 0,-7-4 0 0 0,-10-3 0 0 0,-5 0 0 0 0,-1 0 0 0 0,1 0 0 0 0,0-1 0 0 0,0 1 0 0 0,0-1 0 0 0,0 0 0 0 0,5 2 0 0 0,5 0 0 0 0,-5-3 12 0 0,-6 0 48 0 0,-10 1-33 0 0,0 0 0 0 0,1-1 0 0 0,-1 0-1 0 0,-10-1 1 0 0,-5 0-25 0 0,-54 1-2 0 0,-13-3 0 0 0,0 6 0 0 0,76-1 0 0 0,9 0 0 0 0,-1 0 0 0 0,0 0 0 0 0,0-1 0 0 0,-6 1 0 0 0,12-2 0 0 0,-13 1 0 0 0,-19-1 0 0 0,29-1 0 0 0,-21 0 0 0 0,22 1 0 0 0,-10 2 0 0 0,-5-2 75 0 0,16-11-22 0 0,1-15-53 0 0,0 19 11 0 0,0 0 0 0 0,1-1-1 0 0,0 1 1 0 0,1 0 0 0 0,3-12-1 0 0,-3 4-2 0 0,1-2 48 0 0,-2 1-56 0 0,1 9 0 0 0,-4 2 0 0 0,1-3 0 0 0,-2 1-13 0 0,2 6-52 0 0,0 2 61 0 0,0-1-1 0 0,0 1 1 0 0,0 0 0 0 0,0-1 0 0 0,0 1 0 0 0,1 0-1 0 0,-1 0 1 0 0,0 0 0 0 0,1-1 0 0 0,-1 1 0 0 0,0 0-1 0 0,1 0 1 0 0,-1 0 0 0 0,1 0 0 0 0,-1 0 0 0 0,1 1-1 0 0,0-1 1 0 0,-1 0 0 0 0,1 1 0 0 0,-6 35-50 0 0,5-35 55 0 0,1-1-1 0 0,-1 0 0 0 0,1 1 0 0 0,0-1 1 0 0,-1 0-1 0 0,1 1 0 0 0,0-1 1 0 0,0 1-1 0 0,0-1 0 0 0,0 0 0 0 0,0 1 1 0 0,0-1-1 0 0,0 1 0 0 0,1-1 0 0 0,0 2 1 0 0,1 7-59 0 0,-3-8 51 0 0,0 1 4 0 0,3 13 2 0 0,2-9 13 0 0,-4-5 299 0 0,-4-19-237 0 0,-2 1-25 0 0,-2-7-40 0 0,7 20-1 0 0,-1-1-1 0 0,1 0 1 0 0,0 0 0 0 0,0 0 0 0 0,0 1 0 0 0,0-7 0 0 0,0 2 1 0 0,0 7-7 0 0,-1-1-3 0 0,1-14 1 0 0,0 14 0 0 0,1 1-1 0 0,0 1 1 0 0,0-1-1 0 0,0 1 1 0 0,0-1-1 0 0,0 0 1 0 0,0 1-1 0 0,0-1 1 0 0,0 1-1 0 0,0-1 1 0 0,1 0 0 0 0,-1 1-1 0 0,0-1 1 0 0,0 1-1 0 0,0-1 1 0 0,1 1-1 0 0,-1-1 1 0 0,0 1-1 0 0,1-1 1 0 0,-1 1-1 0 0,0-1 1 0 0,1 1-1 0 0,-1 0 1 0 0,1-1-1 0 0,0-1-57 0 0,0 3-138 0 0,6 2 132 0 0,-4 0 59 0 0,4 5-5 0 0,2 8 11 0 0,-7-12-3 0 0,-1-3 6 0 0,13 11-59 0 0,9 12 44 0 0,-21-21 11 0 0,14 6 0 0 0,-4-1 0 0 0,-10-6 0 0 0,1 0 0 0 0,0 0 0 0 0,0-1 0 0 0,0 1 0 0 0,0-1 0 0 0,0 1 0 0 0,0-1 0 0 0,6 1 0 0 0,32 11 0 0 0,-31-9 0 0 0,1 0 0 0 0,-4-1 0 0 0,0-2 11 0 0,-5-1 32 0 0,4 4-22 0 0,-3-4 22 0 0,4-4-21 0 0,-6 4 69 0 0,-19 0-250 0 0,1 2 202 0 0,11-1-37 0 0,0 0-1 0 0,1-1 0 0 0,-11 1 0 0 0,-19-1-5 0 0,27 0-10 0 0,-19-3-228 0 0,17 1-5785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30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1376 0 0,'7'0'175'0'0,"-6"0"653"0"0,13-1 152 0 0,-7 1-612 0 0,-1-1 0 0 0,0 1 0 0 0,0 1 0 0 0,1-1 0 0 0,-1 1 0 0 0,0 0 1 0 0,0 0-1 0 0,10 4 0 0 0,-14-4-237 0 0,-1-1 1 0 0,0 1-1 0 0,1-1 0 0 0,-1 1 1 0 0,1-1-1 0 0,-1 1 0 0 0,1-1 1 0 0,-1 0-1 0 0,3 0 1 0 0,-2 0 19 0 0,-1 0 1 0 0,1 0 0 0 0,-1 1 0 0 0,1-1 0 0 0,-1 0-1 0 0,1 1 1 0 0,-1-1 0 0 0,1 1 0 0 0,2 0 0 0 0,1 2 110 0 0,1 0 1 0 0,1-1-1 0 0,-1 0 1 0 0,6 1 0 0 0,14 4 854 0 0,-22-6-1052 0 0,-1 0 57 0 0,1 1-1 0 0,0-1 0 0 0,0 1 0 0 0,-1-1 0 0 0,1 1 0 0 0,4 4 1 0 0,6-1 268 0 0,-5-2-236 0 0,32 14 542 0 0,-31-13-630 0 0,0 0 0 0 0,14 3 0 0 0,-20-6-6 0 0,1 0 1 0 0,-1 1-1 0 0,0-1 0 0 0,0 1 0 0 0,0 0 0 0 0,-1 0 0 0 0,6 3 1 0 0,-4-2-13 0 0,0-1 0 0 0,1 1 0 0 0,-1-1 0 0 0,1 0 0 0 0,-1-1 0 0 0,1 1 0 0 0,6 0 0 0 0,18 5 18 0 0,-18-3 11 0 0,0 0 0 0 0,0-1-1 0 0,0 0 1 0 0,0-1 0 0 0,0 0 0 0 0,14 0 0 0 0,17 6 287 0 0,37 0-348 0 0,81-5 165 0 0,-136-5-170 0 0,-19 2-11 0 0,0-1 0 0 0,0 1 0 0 0,0 0 0 0 0,0 0 0 0 0,0 1 0 0 0,11 2 0 0 0,-7-1 5 0 0,0 0 0 0 0,0-1 0 0 0,0 0 0 0 0,0 0 0 0 0,15-2 0 0 0,-11 1 44 0 0,26 2 0 0 0,-23-2-49 0 0,-15 0 0 0 0,0 0 0 0 0,1 0 0 0 0,-1 0 0 0 0,1 0 0 0 0,-1 1 0 0 0,0-1 0 0 0,1 1 0 0 0,3 1 0 0 0,0-1 8 0 0,0 1 0 0 0,0-1 0 0 0,0 0 0 0 0,0 0 0 0 0,0-1 0 0 0,0 1 0 0 0,8-2 0 0 0,20 2-9 0 0,15 1 22 0 0,-34-2 38 0 0,24 3 0 0 0,-13-1 24 0 0,30-3 0 0 0,-20 1-68 0 0,13 0 49 0 0,-1-2 0 0 0,51-9 0 0 0,-44 8-53 0 0,33-1 42 0 0,-81 4-37 0 0,-1-1-1 0 0,0 1 0 0 0,12 1 0 0 0,-11 0-8 0 0,0-1 0 0 0,0 0 0 0 0,0 0 0 0 0,0 0 1 0 0,0-1-1 0 0,0 0 0 0 0,8-2 0 0 0,-14 2 3 0 0,1 1-1 0 0,0 0 1 0 0,0-1 0 0 0,-1 1-1 0 0,1 0 1 0 0,0 0 0 0 0,0 0 0 0 0,-1 1-1 0 0,1-1 1 0 0,0 0 0 0 0,1 1 0 0 0,28 3 598 0 0,-12-4-579 0 0,-5-1-29 0 0,-11-1 0 0 0,-1 1 0 0 0,18 0 0 0 0,5-2-256 0 0,-24 3 255 0 0,0 0 0 0 0,-1-1 0 0 0,1 1 0 0 0,-1 0 0 0 0,1 0 0 0 0,0 0 0 0 0,-1 0 0 0 0,1 0 0 0 0,0 0 0 0 0,-1 0 0 0 0,1 0 0 0 0,0 0-1 0 0,-1 1 1 0 0,1-1 0 0 0,0 0 0 0 0,0 1 0 0 0,3 0 31 0 0,14-4 129 0 0,39 7-190 0 0,-54-5 39 0 0,1 1 0 0 0,-1-1 0 0 0,1 1 0 0 0,0-1 0 0 0,6-3-1 0 0,-8 3-24 0 0,-2 1 14 0 0,0 0-1 0 0,0 0 1 0 0,1 0 0 0 0,-1 0 0 0 0,0 0 0 0 0,0 0 0 0 0,0 0-1 0 0,1-1 1 0 0,-1 1 0 0 0,0 0 0 0 0,0 0 0 0 0,1 0 0 0 0,-1 0 0 0 0,0 0-1 0 0,0 0 1 0 0,1 0 0 0 0,-1 0 0 0 0,0 0 0 0 0,0 1 0 0 0,0-1-1 0 0,1 0 1 0 0,-1 0 0 0 0,0 0 0 0 0,0 0 0 0 0,1 0 0 0 0,-1 0-1 0 0,0 0 1 0 0,0 0 0 0 0,0 1 0 0 0,1-1 0 0 0,-1 0 0 0 0,0 0-1 0 0,0 1 1 0 0,6 1-80 0 0,14-2 72 0 0,-1-4 11 0 0,-9 4 0 0 0,-6 2-3 0 0,4 1 36 0 0,12-8 77 0 0,-19 5-104 0 0,0 0-1 0 0,-1-1 0 0 0,1 1 0 0 0,0 0 0 0 0,-1 0 0 0 0,1 0 1 0 0,0-1-1 0 0,0 1 0 0 0,-1 0 0 0 0,1 0 0 0 0,0 0 0 0 0,0 0 0 0 0,-1 0 1 0 0,1 0-1 0 0,0 1 0 0 0,-1-1 0 0 0,1 0 0 0 0,0 0 0 0 0,-1 0 1 0 0,2 1-1 0 0,17 4-163 0 0,-8-4 251 0 0,-6-1-106 0 0,0 1 0 0 0,0 0 1 0 0,0 0-1 0 0,0 0 0 0 0,0 1 0 0 0,0-1 1 0 0,-1 1-1 0 0,1 1 0 0 0,6 3 0 0 0,-10-6 181 0 0,1 2-94 0 0,3 3-49 0 0,-3-3 119 0 0,-3-1-85 0 0,-1 3-63 0 0,1-3-66 0 0,-3-2 36 0 0,1 0 67 0 0,-1 0 0 0 0,0 0 1 0 0,0-1-1 0 0,-3-1 0 0 0,2 1-49 0 0,-15-6 16 0 0,-10-4 0 0 0,25 8 0 0 0,3 3 0 0 0,0 0 0 0 0,0 0 0 0 0,0 0 0 0 0,0 1 0 0 0,0-1 0 0 0,0 0 0 0 0,0 1 0 0 0,0-1 0 0 0,-1 1 0 0 0,-2 0 0 0 0,4 0 0 0 0,-45-14-88 0 0,25 7 88 0 0,18 5 0 0 0,-16-3 0 0 0,-31-7 0 0 0,46 11-11 0 0,-22-6 76 0 0,18 4-122 0 0,8 4 56 0 0,-1-1 0 0 0,0 0 0 0 0,0 0 0 0 0,0 0 0 0 0,0 0 0 0 0,0 0 0 0 0,0 0-1 0 0,1 0 1 0 0,-1 0 0 0 0,0 0 0 0 0,0 0 0 0 0,0 0 0 0 0,0 0 0 0 0,0-1 0 0 0,0 1 0 0 0,1 0-1 0 0,-1-1 1 0 0,0 1 0 0 0,-1-1 0 0 0,-1-1 23 0 0,-24-3 9 0 0,23 5-46 0 0,-23-3-30 0 0,17 1 51 0 0,7 1-14 0 0,4 1 2 0 0,-3-1 9 0 0,-29-8 61 0 0,23 8-131 0 0,7 1 169 0 0,38 16-580 0 0,34 4 478 0 0,63 3 156 0 0,-102-22-312 0 0,45-1 412 0 0,-72-1-256 0 0,-2 2-11 0 0,0-1 0 0 0,0 0 0 0 0,0 1 1 0 0,0 0-1 0 0,0-1 0 0 0,0 1 0 0 0,0 1 0 0 0,4 1 1 0 0,-7-3 7 0 0,6 3-16 0 0,0-2-11 0 0,18 0 19 0 0,-19-1 15 0 0,25 4 142 0 0,-7-1-200 0 0,-16 1 65 0 0,-4-4 32 0 0,4 0-47 0 0,-5 0-42 0 0,-1 2 85 0 0,9 6-25 0 0,-8-5-15 0 0,1 6-12 0 0,-2-7-29 0 0,-1-1 41 0 0,0 0 1 0 0,0-1-1 0 0,0 1 1 0 0,0-1-1 0 0,0 1 1 0 0,0 0-1 0 0,0-1 1 0 0,0 1-1 0 0,0-1 1 0 0,0 1-1 0 0,0 0 1 0 0,0-1-1 0 0,0 1 1 0 0,0-1-1 0 0,0 1 1 0 0,-1-1-1 0 0,1 1 1 0 0,0-1-1 0 0,-1 1 1 0 0,1 0-1 0 0,0-1 1 0 0,-1 1-1 0 0,1 0 2 0 0,-15 8 193 0 0,13-7-185 0 0,-1-1 0 0 0,0 1 0 0 0,1-1-1 0 0,-1 0 1 0 0,0 0 0 0 0,0-1-1 0 0,0 1 1 0 0,0 0 0 0 0,0-1-1 0 0,0 0 1 0 0,0 1 0 0 0,0-1-1 0 0,0-1 1 0 0,-3 1 0 0 0,-23 2-12 0 0,18 0 3 0 0,-6 3 0 0 0,15-4 0 0 0,0 0 0 0 0,0-1 0 0 0,0 1 0 0 0,-1-1 0 0 0,1 1 0 0 0,0-1 0 0 0,0 0 0 0 0,-4 0 0 0 0,-3 0 0 0 0,-31 5 0 0 0,22-4 0 0 0,12 0 0 0 0,2 0 0 0 0,-1 0 0 0 0,1 0 0 0 0,-1-1 0 0 0,1 1 0 0 0,-1-1 0 0 0,-7-1 0 0 0,11 0 0 0 0,0 1 0 0 0,1 0 0 0 0,-1 0 0 0 0,0-1 0 0 0,1 1 0 0 0,-1 0 0 0 0,0 0 0 0 0,1 0 0 0 0,-1 0 0 0 0,0 0 0 0 0,0 0 0 0 0,1 0 0 0 0,-1 0 0 0 0,0 0 0 0 0,1 0 0 0 0,-1 1 0 0 0,0-1 0 0 0,0 0 0 0 0,1 0 0 0 0,-1 1 0 0 0,0-1 0 0 0,-2 2 0 0 0,-5-1 7 0 0,-8 1-9 0 0,0 0 0 0 0,-20-2-1 0 0,-31 4 131 0 0,65-4-128 0 0,-4 1 0 0 0,-17 6 0 0 0,-18 2 0 0 0,32-6 0 0 0,0 1 0 0 0,0-3 0 0 0,0 1-14 0 0,0 0-45 0 0,-1 1 44 0 0,0 1 26 0 0,6-4 32 0 0,-3-4-46 0 0,5 3-50 0 0,-2-2 39 0 0,3 2 18 0 0,-1 0-1 0 0,1 1 1 0 0,0-1-1 0 0,-1 0 1 0 0,1-1-1 0 0,0 1 1 0 0,0 0-1 0 0,0 0 1 0 0,0 0-1 0 0,0-1 1 0 0,0 1-1 0 0,0 0 1 0 0,0-1-1 0 0,0 1 1 0 0,0-1-1 0 0,1 1 1 0 0,-1-1-1 0 0,1 0 1 0 0,-1 1-1 0 0,1-3 1 0 0,-1 2-14 0 0,-5-36 200 0 0,6 11-116 0 0,0 25-74 0 0,0 0 0 0 0,0 1 0 0 0,0-1 0 0 0,0 0 0 0 0,0 1 0 0 0,1-1 0 0 0,-1 0 0 0 0,1 1 0 0 0,-1-1 0 0 0,2-2 0 0 0,-1-2 0 0 0,-1 0 0 0 0,1 0 0 0 0,7-18 0 0 0,-7-21 64 0 0,-2 38-64 0 0,-2 0 11 0 0,1 2 80 0 0,3-6-81 0 0,-1 9-90 0 0,1 4-100 0 0,8 11 115 0 0,-2 0 43 0 0,0-1 0 0 0,9 25-1 0 0,-14-30 23 0 0,6 17 0 0 0,-4-11 0 0 0,0-2 0 0 0,1-1 0 0 0,-3-4 0 0 0,-4 10 0 0 0,2-8 11 0 0,0-5 32 0 0,-4 6-22 0 0,3 0 22 0 0,-3 2-33 0 0,1-2-10 0 0,1-2 0 0 0,-1-1 11 0 0,2-4 106 0 0,0-2-63 0 0,-6-2-44 0 0,3-3 1 0 0,2 1 3 0 0,1 1 1 0 0,0-1-1 0 0,0 0 0 0 0,0 0 1 0 0,0 0-1 0 0,1 1 1 0 0,-1-1-1 0 0,1 0 0 0 0,0 0 1 0 0,0 0-1 0 0,1-4 0 0 0,0-8 49 0 0,0 9-53 0 0,2-1-10 0 0,1-2 0 0 0,5-23 0 0 0,-7 30 1 0 0,-2 3-1 0 0,-1-21-11 0 0,1 20-43 0 0,4 13-170 0 0,-3-3 214 0 0,-1 2-33 0 0,1-3 32 0 0,0-3 12 0 0,0 2-2 0 0,-3-3 2 0 0,1 17 9 0 0,1-20-6 0 0,0-1 0 0 0,0 1 0 0 0,0-1 0 0 0,0 1 0 0 0,0-1 0 0 0,0 0 0 0 0,0 1 0 0 0,0-1 1 0 0,0 1-1 0 0,0-1 0 0 0,0 0 0 0 0,0 1 0 0 0,1-1 0 0 0,-1 1 0 0 0,0-1 0 0 0,0 0 0 0 0,0 1 0 0 0,1-1 0 0 0,-1 1 0 0 0,0-1 0 0 0,0 0 0 0 0,1 1 0 0 0,-1-1 0 0 0,0 0 0 0 0,1 0 0 0 0,-1 1 0 0 0,0-1 0 0 0,2 0 0 0 0,13 6 56 0 0,-15-5-60 0 0,1-1 0 0 0,0 0 0 0 0,-1 1 1 0 0,1-1-1 0 0,0 0 0 0 0,-1 0 0 0 0,1 1 0 0 0,0-1 0 0 0,0 0 0 0 0,-1 0 0 0 0,1 0 1 0 0,0 0-1 0 0,0 0 0 0 0,0 0 0 0 0,20-1 56 0 0,-14 1-54 0 0,1-1 0 0 0,0 0 0 0 0,-1 0 0 0 0,10-3 0 0 0,9-2-2 0 0,9-4 0 0 0,-25 11 0 0 0,-9-1 0 0 0,1 0 0 0 0,0 1 0 0 0,0-1 0 0 0,0 0 0 0 0,-1 0 0 0 0,1 0 0 0 0,0 0 0 0 0,0 0 0 0 0,0-1 0 0 0,-1 1 0 0 0,1 0 0 0 0,3-2 0 0 0,-2 2 3 0 0,1-1-10 0 0,10-7 75 0 0,-10 6-44 0 0,-1 0-20 0 0,1 0-1 0 0,-1 0 1 0 0,1 1 0 0 0,-1-1-1 0 0,1 1 1 0 0,0 0 0 0 0,-1 0-1 0 0,1 0 1 0 0,0 1 0 0 0,7-1-1 0 0,25-10-3 0 0,-32 10-4 0 0,38-1-56 0 0,-29 2 60 0 0,-1 0 0 0 0,-2-1 0 0 0,3-2 0 0 0,1 2 0 0 0,-6 1-10 0 0,-7 0-44 0 0,-2 1 1 0 0,-3 5 42 0 0,3-5 11 0 0,0 0 0 0 0,0 0 0 0 0,0 0 0 0 0,0 0 0 0 0,0 0 0 0 0,-1 0 0 0 0,1 0 0 0 0,0 0 0 0 0,-1 0 0 0 0,1-1 0 0 0,0 1 0 0 0,-1-1 0 0 0,-1 1 0 0 0,-10 4 0 0 0,11-4 0 0 0,-1-1 0 0 0,1 0 0 0 0,0 1 0 0 0,-1-1 0 0 0,1 0 0 0 0,-1 0 0 0 0,-2-1 0 0 0,3 1 0 0 0,-1 0 0 0 0,1 0 0 0 0,0 0 0 0 0,0 0 0 0 0,0 0 0 0 0,0 0 0 0 0,0 1 0 0 0,0-1 0 0 0,-4 2 0 0 0,3-1 0 0 0,1-1 0 0 0,-1 0 0 0 0,0 1 0 0 0,0-1 0 0 0,1 0 0 0 0,-1-1 0 0 0,0 1 0 0 0,1 0 0 0 0,-6-2 0 0 0,-11 0 0 0 0,-26-7-74 0 0,29 8 20 0 0,-17-3 54 0 0,22 6 0 0 0,2-2 0 0 0,-21-4 0 0 0,21 3 0 0 0,0 1 0 0 0,3-2 0 0 0,-2 0 0 0 0,-4-6 0 0 0,6 4 0 0 0,-2 1 0 0 0,-1 2 0 0 0,0-2 0 0 0,1-1 0 0 0,2 3 0 0 0,-10 1 90 0 0,-18 0-5334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45:10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2788 27 3224 0 0,'0'0'3337'0'0,"-11"0"-2034"0"0,5 0-1219 0 0,-3-4 234 0 0,8 4-239 0 0,1-1 0 0 0,-1 1-1 0 0,1 0 1 0 0,-1-1 0 0 0,1 1 0 0 0,-1 0 0 0 0,0-1-1 0 0,1 1 1 0 0,-1 0 0 0 0,0 0 0 0 0,1-1-1 0 0,-1 1 1 0 0,0 0 0 0 0,0 0 0 0 0,-12-4 427 0 0,11 2-442 0 0,0 1 0 0 0,-1 0-1 0 0,1 0 1 0 0,0 1 0 0 0,0-1-1 0 0,-1 0 1 0 0,1 1 0 0 0,-4-1 0 0 0,-2 1 125 0 0,0-1 0 0 0,-15-3 1 0 0,17 3-78 0 0,-1 0 1 0 0,0 1-1 0 0,0 0 0 0 0,-9 1 1 0 0,-5 0 181 0 0,-68 8 376 0 0,83-9-549 0 0,1 1 0 0 0,-1 0 0 0 0,0 0 0 0 0,1 1-1 0 0,-10 3 1 0 0,-1 0 60 0 0,8-2-71 0 0,0-2 0 0 0,0 1 1 0 0,0-1-1 0 0,-14 0 1 0 0,18-1-73 0 0,-1 1 0 0 0,1-1 0 0 0,-1 1 0 0 0,1 0 1 0 0,0 1-1 0 0,-1-1 0 0 0,1 1 0 0 0,-7 3 1 0 0,8-4-26 0 0,0 0 0 0 0,0 1 1 0 0,0-2-1 0 0,-1 1 1 0 0,1 0-1 0 0,0-1 1 0 0,-5 1-1 0 0,-14 3 45 0 0,-10 5-1 0 0,-4 3 107 0 0,4-4-33 0 0,-15 7 18 0 0,4-2 129 0 0,39-11-234 0 0,0 0 0 0 0,0 0 0 0 0,0-1 0 0 0,0 0 0 0 0,0 1 0 0 0,-1-2 0 0 0,-5 2 0 0 0,8-2-29 0 0,1 0 1 0 0,-1 0 0 0 0,0 1 0 0 0,1-1 0 0 0,-1 1-1 0 0,0-1 1 0 0,1 1 0 0 0,-1-1 0 0 0,1 1 0 0 0,-3 1 0 0 0,-8 4-17 0 0,-4-1 5 0 0,0 0-1 0 0,1 2 1 0 0,0 0 0 0 0,-27 17 0 0 0,37-21-19 0 0,1-1 0 0 0,-1 0 0 0 0,0 0 0 0 0,-6 1 0 0 0,7-2 6 0 0,0 0-1 0 0,0 0 1 0 0,0 1 0 0 0,0-1-1 0 0,0 1 1 0 0,1 0 0 0 0,-1 0-1 0 0,1 0 1 0 0,-4 3 0 0 0,-4 4 3 0 0,0-1 1 0 0,-1-1-1 0 0,-16 9 1 0 0,26-15-11 0 0,-16 7 86 0 0,13-7-62 0 0,0 1 1 0 0,0 0 0 0 0,0 1-1 0 0,1-1 1 0 0,-8 5 0 0 0,3 1-36 0 0,-1-1 1 0 0,-1-1 0 0 0,1 0-1 0 0,-22 9 1 0 0,-3 2 79 0 0,20-8-42 0 0,11-6-11 0 0,-1-1 0 0 0,0 1 0 0 0,-11 3 0 0 0,-30 14 0 0 0,38-17 13 0 0,-1 0 0 0 0,1 0 0 0 0,-15 9 0 0 0,17-9-1 0 0,-13 3-10 0 0,-1 1 49 0 0,10-2-48 0 0,0 0 1 0 0,-15 5-1 0 0,6-3-2 0 0,-5-2 7 0 0,4-2 37 0 0,-92 37 30 0 0,97-34-48 0 0,14-5-19 0 0,-1 0 0 0 0,0 0-1 0 0,1 0 1 0 0,-1-1-1 0 0,0 1 1 0 0,0-1 0 0 0,0 1-1 0 0,0-1 1 0 0,-2 1 0 0 0,3-1-3 0 0,0 0 0 0 0,0 1 0 0 0,0-1 1 0 0,0 0-1 0 0,0 1 0 0 0,0-1 0 0 0,0 1 1 0 0,0 0-1 0 0,0-1 0 0 0,0 1 0 0 0,0 0 1 0 0,0 0-1 0 0,0-1 0 0 0,-1 2 0 0 0,-3 3-3 0 0,-9 4 0 0 0,7-5 8 0 0,-1 1 0 0 0,0-1 1 0 0,0 0-1 0 0,-14 4 0 0 0,13-5 14 0 0,1 0-5 0 0,-1 0 0 0 0,0 0 0 0 0,0 0 0 0 0,0-2 0 0 0,-18 3 1 0 0,20-4-21 0 0,1 1 0 0 0,0 0 0 0 0,-1 1 0 0 0,1-1 0 0 0,-7 4 0 0 0,7-3 14 0 0,0 0 0 0 0,0 0 1 0 0,-1-1-1 0 0,1 0 1 0 0,-8 1-1 0 0,-18 4 40 0 0,24-5-54 0 0,1 0 0 0 0,-1 0 0 0 0,0 1 0 0 0,-7 2 0 0 0,-20 5 60 0 0,-64 11-49 0 0,79-13-10 0 0,17-6 0 0 0,1 0 0 0 0,-1 1 0 0 0,-1-1 0 0 0,1 0 0 0 0,0 0 0 0 0,0-1 0 0 0,-6 2 0 0 0,-1-2 0 0 0,-1 2 0 0 0,1 0 1 0 0,0 0-1 0 0,-15 5 0 0 0,6-1-1 0 0,-17-2 1 0 0,20 0 1 0 0,11-3-2 0 0,1 0 1 0 0,-1 0 0 0 0,0 1 0 0 0,1 0 0 0 0,-5 2 0 0 0,7-3 0 0 0,1 0 0 0 0,0 0 0 0 0,0 0 0 0 0,-1-1 0 0 0,1 1 0 0 0,0 0 0 0 0,-1-1 0 0 0,1 1 0 0 0,-1-1 0 0 0,1 0 0 0 0,-3 1 0 0 0,-9 1 0 0 0,-28 10 0 0 0,34-8 0 0 0,0-1 0 0 0,-21-1 0 0 0,15-2 0 0 0,0 1 0 0 0,1 0 0 0 0,-16 3 0 0 0,-3 3 0 0 0,13-2 0 0 0,14-3 8 0 0,0-1-1 0 0,0 0 1 0 0,-1 0 0 0 0,1 0-1 0 0,0 0 1 0 0,-8-1 0 0 0,1 4 4 0 0,10-3-13 0 0,0-1 1 0 0,0 1 0 0 0,1-1 0 0 0,-1 0 0 0 0,0 1 0 0 0,0-1 0 0 0,0 0 0 0 0,0 1 0 0 0,1-1 0 0 0,-1 0 0 0 0,0 0 0 0 0,0 0 0 0 0,0 0 0 0 0,-1 0-1 0 0,-31-8 65 0 0,3 13-10 0 0,-30-1 148 0 0,57-5-201 0 0,-15 6 62 0 0,16-5-55 0 0,0 1-1 0 0,0-1 1 0 0,0 0-1 0 0,0 1 1 0 0,-1-1-1 0 0,1 0 1 0 0,0 0-1 0 0,0-1 0 0 0,0 1 1 0 0,-1 0-1 0 0,1-1 1 0 0,0 1-1 0 0,0-1 1 0 0,-4-2-1 0 0,-5 0 20 0 0,10 2-24 0 0,0 1-1 0 0,1 0 1 0 0,-1-1-1 0 0,0 1 1 0 0,1 0-1 0 0,-1 0 1 0 0,0 0-1 0 0,1-1 1 0 0,-1 1 0 0 0,0 0-1 0 0,0 0 1 0 0,1 0-1 0 0,-1 0 1 0 0,0 0-1 0 0,0 0 1 0 0,1 1-1 0 0,-1-1 1 0 0,0 0-1 0 0,0 0 1 0 0,0 1 0 0 0,-1 0 4 0 0,1-1 1 0 0,-1 1 0 0 0,1-1 0 0 0,0 1 0 0 0,-1-1-1 0 0,1 0 1 0 0,-1 1 0 0 0,1-1 0 0 0,-1 0 0 0 0,1 0-1 0 0,-1 0 1 0 0,1 0 0 0 0,-3 0 0 0 0,3 0-98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45:13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125 104 2760 0 0,'0'0'1904'0'0,"2"-2"-1620"0"0,13-10 2800 0 0,-14 11-2979 0 0,1 0 39 0 0,0 0-98 0 0,0 0 33 0 0,1 0-1 0 0,0 0 1 0 0,0 0-1 0 0,0 0 1 0 0,0 0 0 0 0,0 1-1 0 0,0 0 1 0 0,1-1-1 0 0,-1 1 1 0 0,5 0 0 0 0,1-4 351 0 0,17-4-100 0 0,20-3-147 0 0,-31 9-81 0 0,-8-1-89 0 0,-3 2 7 0 0,0-1 0 0 0,0 1 0 0 0,0 0 0 0 0,0 0 0 0 0,0 0 0 0 0,0 1 0 0 0,4-1 0 0 0,4 0 35 0 0,1-1-1 0 0,17-6 1 0 0,0 2-51 0 0,-26 5 14 0 0,0 0 0 0 0,0 0 0 0 0,0 0 0 0 0,0 0 0 0 0,0-1 0 0 0,-1 0 0 0 0,7-3 0 0 0,2 0 41 0 0,-4 4-38 0 0,-8 1-17 0 0,1 0-1 0 0,0 0 0 0 0,-1 0 1 0 0,1 0-1 0 0,0 0 0 0 0,-1 0 1 0 0,1-1-1 0 0,0 1 0 0 0,-1 0 0 0 0,1 0 1 0 0,-1-1-1 0 0,1 1 0 0 0,0 0 1 0 0,-1-1-1 0 0,1 1 0 0 0,0-1 1 0 0,0 0 6 0 0,1 0 919 0 0,-14 4-1215 0 0,11-2 286 0 0,-1-1 0 0 0,1 1 0 0 0,-1-1 0 0 0,1 1 0 0 0,-1-1 0 0 0,1 0 0 0 0,-1 1 0 0 0,1-1 0 0 0,-3 0 0 0 0,3 0 0 0 0,-1 0 0 0 0,1 0 0 0 0,-1 1 0 0 0,1-1 0 0 0,0 0 0 0 0,-1 1 0 0 0,1-1 0 0 0,-1 1 0 0 0,1-1 0 0 0,0 1 0 0 0,-1 0 0 0 0,1 0 0 0 0,-2 1 0 0 0,-2 1 0 0 0,-6 5 0 0 0,10-7 0 0 0,0-1 0 0 0,1 1 0 0 0,-1 0 0 0 0,0-1 0 0 0,0 1 0 0 0,0-1 0 0 0,0 1 0 0 0,0-1 0 0 0,1 1 0 0 0,-1-1 0 0 0,0 0 0 0 0,0 0 0 0 0,0 1 0 0 0,0-1 0 0 0,-1 0 0 0 0,-11 5 0 0 0,11-3 3 0 0,0-1-1 0 0,1 0 1 0 0,-1 0 0 0 0,0 1 0 0 0,0-1 0 0 0,0-1 0 0 0,0 1 0 0 0,-1 0 0 0 0,1 0 0 0 0,0-1-1 0 0,0 1 1 0 0,-3 0 0 0 0,-10 3 53 0 0,-8 7 187 0 0,19-8-257 0 0,0-1 0 0 0,0 0 0 0 0,0 0 0 0 0,0 0 0 0 0,-7 1 0 0 0,-5 2-113 0 0,13-4 142 0 0,1 0 0 0 0,-1 0 0 0 0,0 0 0 0 0,1 0 0 0 0,-1-1 0 0 0,0 1 0 0 0,0-1 0 0 0,0 0 0 0 0,0 0 0 0 0,0 0 0 0 0,0 0 0 0 0,-3-1 0 0 0,5 1-22 0 0,-1 0 1 0 0,0-1-1 0 0,1 1 0 0 0,-1 0 1 0 0,0-1-1 0 0,0 1 1 0 0,1 0-1 0 0,-1 0 1 0 0,0 1-1 0 0,0-1 0 0 0,-2 1 1 0 0,-3 0 21 0 0,-1-1 31 0 0,5 0-34 0 0,0 0 1 0 0,0 0-1 0 0,0 0 0 0 0,1 0 0 0 0,-1 0 0 0 0,0 1 1 0 0,0-1-1 0 0,0 1 0 0 0,0 0 0 0 0,0 0 1 0 0,1 0-1 0 0,-6 3 0 0 0,3-2 0 0 0,0 0-1 0 0,0 0 1 0 0,0 0-1 0 0,0-1 1 0 0,0 0 0 0 0,0 0-1 0 0,-11 1 1 0 0,9-2 8 0 0,0 1 1 0 0,1 0-1 0 0,-1 1 1 0 0,1-1-1 0 0,-8 4 1 0 0,12-4-20 0 0,-1 0 1 0 0,1-1-1 0 0,0 1 0 0 0,0 0 0 0 0,-1-1 1 0 0,1 1-1 0 0,0-1 0 0 0,-1 0 1 0 0,1 0-1 0 0,0 0 0 0 0,-3 0 1 0 0,-4 0 9 0 0,8 0 453 0 0,-8 4-400 0 0,5 4-64 0 0,3 2 0 0 0,1-2 10 0 0,0-7 108 0 0,1 0-34 0 0,-1 0-82 0 0,0 0 0 0 0,0-1 0 0 0,0 1 0 0 0,1 0 0 0 0,-1-1 0 0 0,0 1 0 0 0,0 0 0 0 0,1-1 0 0 0,-1 1 0 0 0,0 0 0 0 0,1-1 0 0 0,-1 1 0 0 0,0 0 0 0 0,1-1 0 0 0,-1 1 0 0 0,1-1 0 0 0,-1 1 0 0 0,1-1 0 0 0,0 1 0 0 0,-1-1 0 0 0,1 1 0 0 0,2 1-2 0 0,9 9 0 0 0,-6-8 18 0 0,0 0 0 0 0,1 0 0 0 0,0-1 0 0 0,-1 0 0 0 0,1 0 0 0 0,0-1 1 0 0,10 2-1 0 0,-5-1-195 0 0,3 1 212 0 0,-4-1 135 0 0,0 0 1 0 0,0-1-1 0 0,0-1 1 0 0,15 0 0 0 0,-14-1-172 0 0,-9 2 3 0 0,-1 0-4 0 0,-1 0 1 0 0,1 1 0 0 0,0-1-1 0 0,0 0 1 0 0,0 0 0 0 0,0-1-1 0 0,0 1 1 0 0,0 0 0 0 0,1-1 0 0 0,3 1-1 0 0,25 8-224 0 0,-28-8 227 0 0,-1-1 15 0 0,0 1 0 0 0,-1 0 1 0 0,1-1-1 0 0,0 1 0 0 0,0-1 1 0 0,-1 0-1 0 0,1 0 0 0 0,0 1 1 0 0,3-2-1 0 0,11 1 36 0 0,-10-1-47 0 0,18-1-109 0 0,-17 2 115 0 0,1 2-11 0 0,0-1 10 0 0,-6-1 172 0 0,-3-1-129 0 0,-2-5-47 0 0,2 5-2 0 0,0 0 1 0 0,1 1-1 0 0,-1-1 0 0 0,1 0 0 0 0,-1 0 0 0 0,1 0 0 0 0,-1 0 0 0 0,1-1 1 0 0,-1 1-1 0 0,1 0 0 0 0,0 0 0 0 0,-1-1 0 0 0,-1-14 11 0 0,2 8-15 0 0,0 1 0 0 0,0-44 290 0 0,0 48-236 0 0,1 3-51 0 0,-1-1-1 0 0,0 0 1 0 0,1 1 0 0 0,-1-1 0 0 0,0 0 0 0 0,1 1 0 0 0,-1-1 0 0 0,0 0 0 0 0,1 1 0 0 0,-1-1 0 0 0,0 0 0 0 0,0 1 0 0 0,0-1 0 0 0,0 0 0 0 0,0 0 0 0 0,0 1 0 0 0,0-1 0 0 0,0-1 0 0 0,-1-8 121 0 0,0 10-172 0 0,-2 6 25 0 0,-3 12-33 0 0,3-1 59 0 0,2-7-3 0 0,-2 0 10 0 0,-2-1 33 0 0,1-2-22 0 0,2-5 22 0 0,-1 3-20 0 0,2-3 35 0 0,-3 3-3 0 0,-4 2-44 0 0,2 4-14 0 0,3-9 23 0 0,-6 0 45 0 0,5-1-49 0 0,0 0 0 0 0,0 0 0 0 0,0 0 0 0 0,0-1 0 0 0,0 0 0 0 0,0 1 0 0 0,-4-2 0 0 0,-1-2 27 0 0,3 2-32 0 0,-1-1-11 0 0,-2 1 0 0 0,6 1 0 0 0,-12-3 0 0 0,8 3 0 0 0,0 0 0 0 0,3 2-663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45:3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1013 1209 3224 0 0,'39'-11'240'0'0,"-25"6"19"0"0,-12 4-96 0 0,-8 1 1711 0 0,4 0-1134 0 0,0 0-547 0 0,0 0 1 0 0,-1 0 0 0 0,1-1-1 0 0,0 1 1 0 0,-1-1 0 0 0,1 1-1 0 0,0-1 1 0 0,0 0 0 0 0,-1 0-1 0 0,1 0 1 0 0,-2-1 0 0 0,6 2-77 0 0,1 0 1 0 0,0 1 0 0 0,-1-1-1 0 0,1 0 1 0 0,0 0-1 0 0,4-1 1 0 0,-6 1 99 0 0,-8 0 92 0 0,11 0 248 0 0,-2 0 145 0 0,-15 0 346 0 0,10-1-818 0 0,-9-1 29 0 0,9 1 284 0 0,-24-2-41 0 0,25 3-212 0 0,0-1-194 0 0,1 0-81 0 0,0 0 0 0 0,0 0 0 0 0,-1 1 0 0 0,1-1 0 0 0,0 0 0 0 0,0 0 0 0 0,1 0 0 0 0,-1 0 0 0 0,0 0 0 0 0,0 0 0 0 0,0-1 0 0 0,1 1 0 0 0,-1 0 0 0 0,0 0 0 0 0,1 0 0 0 0,-1-2 1 0 0,0 1-8 0 0,0 0 1 0 0,0 1 0 0 0,-1-1 0 0 0,1 1 0 0 0,0-1-1 0 0,0 1 1 0 0,-1-1 0 0 0,1 1 0 0 0,-1 0 0 0 0,0 0-1 0 0,-2-2 1 0 0,-22-11 334 0 0,9 5-231 0 0,-26-14 317 0 0,31 17-356 0 0,10 5-52 0 0,-1 0 0 0 0,1 0 0 0 0,0-1 0 0 0,0 1 1 0 0,0 0-1 0 0,0-1 0 0 0,0 0 0 0 0,0 1 0 0 0,0-1 0 0 0,1 0 1 0 0,-1 0-1 0 0,-1-2 0 0 0,2 2-13 0 0,-1 0 0 0 0,1 0 0 0 0,-1 0-1 0 0,0 1 1 0 0,0-1 0 0 0,0 0 0 0 0,0 1 0 0 0,0-1 0 0 0,0 1 0 0 0,-5-2 0 0 0,3 0-6 0 0,3 3 0 0 0,1 0 0 0 0,0-1 0 0 0,-1 1 0 0 0,1 0 0 0 0,-1 0 0 0 0,1-1 0 0 0,0 1 0 0 0,-1-1 0 0 0,1 1 0 0 0,0 0 0 0 0,0-1 0 0 0,-1 1 0 0 0,1-1 0 0 0,0 1 0 0 0,0-1-1 0 0,-1 1 1 0 0,1-1 0 0 0,0 1 0 0 0,0-1 0 0 0,0 1 0 0 0,0-1 0 0 0,0 1 0 0 0,0-1 0 0 0,0 1 0 0 0,0-1 0 0 0,0 1 0 0 0,0-1 0 0 0,0 0-2 0 0,0 0 0 0 0,0 1 0 0 0,0-1 0 0 0,0 0 0 0 0,0 1-1 0 0,0-1 1 0 0,0 1 0 0 0,0-1 0 0 0,0 0 0 0 0,0 1 0 0 0,0-1 0 0 0,-1 1 0 0 0,1-1 0 0 0,0 0 0 0 0,-1 1 0 0 0,1-1 0 0 0,-1 0 0 0 0,-24-19 10 0 0,4 2 106 0 0,18 16-89 0 0,1 0 1 0 0,-1 1 0 0 0,1-1 0 0 0,0 0-1 0 0,-1-1 1 0 0,1 1 0 0 0,0 0 0 0 0,-2-5-1 0 0,2 4 14 0 0,0 0 0 0 0,-1 0 0 0 0,1 0-1 0 0,-1 0 1 0 0,1 0 0 0 0,-1 1-1 0 0,0-1 1 0 0,-6-3 0 0 0,-12-13 184 0 0,-23-16-30 0 0,44 34-192 0 0,-1 1 1 0 0,0-1-1 0 0,1 0 0 0 0,-1 1 0 0 0,1-1 1 0 0,0 0-1 0 0,-1 0 0 0 0,1 1 0 0 0,0-1 0 0 0,-1 0 1 0 0,1 0-1 0 0,0 0 0 0 0,0 0 0 0 0,0 1 1 0 0,-1-3-1 0 0,1 2-3 0 0,0 0 0 0 0,0 0 0 0 0,0 0 0 0 0,0 0 0 0 0,0 0 0 0 0,-1 0 1 0 0,1 0-1 0 0,0 0 0 0 0,-1 1 0 0 0,1-1 0 0 0,-1 0 0 0 0,1 0 0 0 0,-1 0 0 0 0,0-1 0 0 0,-13-15-2 0 0,8 10 114 0 0,0 1 0 0 0,0-1-1 0 0,0 1 1 0 0,-13-10-1 0 0,0-1-235 0 0,16 14 92 0 0,1 0 0 0 0,-1 0 0 0 0,0 1 0 0 0,0-1 0 0 0,0 1 0 0 0,0 0 0 0 0,-5-2 0 0 0,3 1 14 0 0,-1 1 51 0 0,1-1 1 0 0,0 1-1 0 0,-1-1 0 0 0,-4-4 1 0 0,8 5-18 0 0,0 0 0 0 0,0 1 1 0 0,1-1-1 0 0,-1-1 0 0 0,0 1 1 0 0,1 0-1 0 0,-1 0 0 0 0,1 0 0 0 0,0-1 1 0 0,0 1-1 0 0,0-1 0 0 0,-1-3 0 0 0,1 4-16 0 0,1 1 0 0 0,-1 0 0 0 0,1-1 0 0 0,-1 1 0 0 0,0 0 0 0 0,1-1 0 0 0,-1 1 0 0 0,0 0 0 0 0,0 0 0 0 0,0 0 0 0 0,0 0 0 0 0,0 0 0 0 0,0 0 0 0 0,0 0 0 0 0,0 0 0 0 0,-1 0 0 0 0,-1-1 0 0 0,0 0 0 0 0,1 1 0 0 0,0-1 0 0 0,0 1 0 0 0,0-1 0 0 0,0 0 0 0 0,-3-3 0 0 0,-29-31 54 0 0,34 35-54 0 0,-1 1 1 0 0,1 0-1 0 0,0 0 0 0 0,-1-1 1 0 0,1 1-1 0 0,0-1 1 0 0,0 1-1 0 0,-1 0 0 0 0,1-1 1 0 0,0 1-1 0 0,0 0 1 0 0,0-1-1 0 0,-1 1 0 0 0,1-1 1 0 0,0 1-1 0 0,0-1 0 0 0,0 1 1 0 0,0 0-1 0 0,0-1 1 0 0,0 1-1 0 0,0-1 0 0 0,0 1 1 0 0,0-1-1 0 0,0 1 1 0 0,0-1-1 0 0,0 0 0 0 0,1 0 0 0 0,-1 0 0 0 0,0 0 0 0 0,1 0 0 0 0,-1 0 0 0 0,0 0 0 0 0,1 0 0 0 0,-1 0 0 0 0,0 0 0 0 0,0 0 0 0 0,0-1 0 0 0,0 1 0 0 0,0 0 0 0 0,0 0 0 0 0,-1 0 0 0 0,1 0 0 0 0,0 0 0 0 0,0 0 0 0 0,-1 0 0 0 0,1 0 0 0 0,-1 0 0 0 0,1 0 0 0 0,-1 0 0 0 0,1 0 0 0 0,-1 0 0 0 0,0 0 0 0 0,1 0 0 0 0,-1 0 0 0 0,0 1 0 0 0,0-1 0 0 0,0 0 0 0 0,-1 0 0 0 0,1 0 0 0 0,0 0 0 0 0,0 0 0 0 0,0 0 0 0 0,0 0 0 0 0,1 0 0 0 0,-1-1 0 0 0,0 1 0 0 0,0 0 0 0 0,1 0 0 0 0,-1-1 0 0 0,0-1 0 0 0,0 1 0 0 0,1 0 0 0 0,-1 1 0 0 0,1-1 0 0 0,-1 1 0 0 0,0-1 0 0 0,1 1 0 0 0,-1 0 0 0 0,0-1 0 0 0,0 1 0 0 0,0 0 0 0 0,0-1 0 0 0,0 1 0 0 0,0 0 0 0 0,-1 0 0 0 0,1 0 0 0 0,0 0 0 0 0,-1 0 0 0 0,1 0 0 0 0,0 0 0 0 0,-1 1 0 0 0,-1-2 0 0 0,-3-1 0 0 0,-5-6 0 0 0,10 7 0 0 0,0 0 0 0 0,0 1 0 0 0,-1-1 0 0 0,1 0 0 0 0,-1 1 0 0 0,1 0 0 0 0,-1-1 0 0 0,1 1 0 0 0,-4-2 0 0 0,-9-9 0 0 0,13 12 0 0 0,1-1 0 0 0,0 1 0 0 0,0-1 0 0 0,-1 1 0 0 0,1-1 0 0 0,0 1 0 0 0,0-1 0 0 0,-1 1 0 0 0,1-1 0 0 0,0 1 0 0 0,0-1 0 0 0,0 1 0 0 0,0-1 0 0 0,0 1 0 0 0,0-1 0 0 0,0 1 0 0 0,0-1 0 0 0,0 1 0 0 0,0-2 0 0 0,1-4-1 0 0,0 6-4 0 0,-1-1 0 0 0,0 0-1 0 0,1 0 1 0 0,-1 0-1 0 0,0 1 1 0 0,0-1 0 0 0,0 0-1 0 0,1 0 1 0 0,-1 0-1 0 0,0 1 1 0 0,0-1-1 0 0,0 0 1 0 0,-1 0 0 0 0,1 0-1 0 0,0 1 1 0 0,0-1-1 0 0,0 0 1 0 0,0 0 0 0 0,-1 1-1 0 0,1-1 1 0 0,0 0-1 0 0,-1 0 1 0 0,1 1-1 0 0,-1-1 1 0 0,1 0 0 0 0,-1 1-1 0 0,1-1 1 0 0,-1 0-1 0 0,1 1 1 0 0,-1-1 0 0 0,0 1-1 0 0,1-1 1 0 0,-1 1-1 0 0,-1-1 1 0 0,-4-4-56 0 0,-12-13 97 0 0,17 17-27 0 0,1 0 1 0 0,-1 0-1 0 0,1 0 0 0 0,-1 1 0 0 0,1-1 0 0 0,0 0 0 0 0,-1 0 0 0 0,1 0 0 0 0,0 0 1 0 0,-1 0-1 0 0,1 0 0 0 0,0 0 0 0 0,0 0 0 0 0,0 0 0 0 0,0 0 0 0 0,0 0 0 0 0,0 0 0 0 0,0 0 1 0 0,1 0-1 0 0,-1 0 0 0 0,0 0 0 0 0,1-1 0 0 0,-1 1-15 0 0,1 0 0 0 0,-1 0 0 0 0,0 0-1 0 0,1 0 1 0 0,-1 0 0 0 0,0 0 0 0 0,0 0 0 0 0,0 0 0 0 0,0 0-1 0 0,0 0 1 0 0,0 0 0 0 0,0 0 0 0 0,0 0 0 0 0,-1 0 0 0 0,1 0-1 0 0,0 0 1 0 0,0 1 0 0 0,-1-1 0 0 0,1 0 0 0 0,-1 0-1 0 0,1 0 1 0 0,-1 0 0 0 0,1 0 0 0 0,-1 1 0 0 0,1-1 0 0 0,-1 0-1 0 0,0 0 1 0 0,1 1 0 0 0,-2-2 0 0 0,-2-1-24 0 0,0 1-1 0 0,0-1 1 0 0,0 1-1 0 0,-8-4 1 0 0,7 4 44 0 0,4 1-14 0 0,0 1-1 0 0,0-1 0 0 0,0 1 0 0 0,1-1 0 0 0,-1 1 0 0 0,0-1 1 0 0,1 1-1 0 0,-1-1 0 0 0,0 1 0 0 0,1-1 0 0 0,-1 0 0 0 0,1 0 1 0 0,-1 1-1 0 0,1-1 0 0 0,0 0 0 0 0,-1 0 0 0 0,1 1 0 0 0,0-1 1 0 0,-1 0-1 0 0,1 0 0 0 0,0-1 0 0 0,-1 1-2 0 0,1 0 0 0 0,0 0 0 0 0,0 0 0 0 0,-1 0 0 0 0,1 0 0 0 0,-1 0 0 0 0,1 0 0 0 0,-1 0 0 0 0,1 0 0 0 0,-1 1 0 0 0,1-1 0 0 0,-1 0 0 0 0,0 0 0 0 0,1 0 0 0 0,-1 1 0 0 0,0-1 0 0 0,-1 0 0 0 0,-5-4-49 0 0,1 0 0 0 0,0-1 0 0 0,-11-11 0 0 0,17 17 49 0 0,0 0-1 0 0,-1-1 0 0 0,1 1 0 0 0,0 0 0 0 0,0-1 0 0 0,-1 1 1 0 0,1 0-1 0 0,0-1 0 0 0,0 1 0 0 0,-1-1 0 0 0,1 1 0 0 0,0 0 0 0 0,0-1 1 0 0,0 1-1 0 0,0-1 0 0 0,0 1 0 0 0,0-1 0 0 0,0 1 0 0 0,-1-1 0 0 0,1 1 1 0 0,0 0-1 0 0,1-1 0 0 0,-1 1 0 0 0,0-1 0 0 0,0 1 0 0 0,0-1 1 0 0,0 1-1 0 0,0 0 0 0 0,0-1 0 0 0,0 1 0 0 0,1-1 0 0 0,-1 1 0 0 0,0 0 1 0 0,0-1-1 0 0,1 1 0 0 0,-1-1 0 0 0,0 1 0 0 0,1 0 0 0 0,-1-1 0 0 0,0 1 1 0 0,1 0-1 0 0,2-4-43 0 0,-3 3 41 0 0,0 0-1 0 0,-1 0 1 0 0,1 1-1 0 0,0-1 0 0 0,0 0 1 0 0,0 0-1 0 0,-1 0 0 0 0,1 0 1 0 0,-1 0-1 0 0,1 1 0 0 0,-1-1 1 0 0,1 0-1 0 0,-1 0 0 0 0,1 1 1 0 0,-1-1-1 0 0,0-1 0 0 0,0 2-8 0 0,-5-16-48 0 0,5 14 63 0 0,0 1 0 0 0,0-1 0 0 0,1 0 0 0 0,-1 0 0 0 0,0 1 0 0 0,0-1 0 0 0,-1 0 0 0 0,1 1 0 0 0,0-1 0 0 0,0 1 0 0 0,-1-1 0 0 0,1 1 0 0 0,-1 0 0 0 0,1-1 0 0 0,-4 0-1 0 0,-13-16 1 0 0,15 17 0 0 0,1-1 0 0 0,-2-11 0 0 0,1 8-2 0 0,1 0 8 0 0,9-5-74 0 0,-6 10 64 0 0,-1-2 12 0 0,-9-4-81 0 0,7 6-18 0 0,-9-6-311 0 0,0-4 325 0 0,10 9 73 0 0,1 1 0 0 0,0-1 0 0 0,0 1 0 0 0,0-1 0 0 0,-1 1 0 0 0,1-1 0 0 0,0 1 0 0 0,0-1 0 0 0,0 1 0 0 0,0-1 1 0 0,0 1-1 0 0,0-1 0 0 0,0 1 0 0 0,0-1 0 0 0,0 1 0 0 0,0-2 0 0 0,0-4 7 0 0,-2 0-3 0 0,3 6-4 0 0,-1-1 0 0 0,1 1 1 0 0,-1-1-1 0 0,0 0 0 0 0,1 1 1 0 0,-1-1-1 0 0,0 0 0 0 0,0 0 1 0 0,0 1-1 0 0,0-1 1 0 0,1 0-1 0 0,-1 0 0 0 0,0 1 1 0 0,0-1-1 0 0,0 0 0 0 0,-1 0 1 0 0,1 1-1 0 0,0-1 1 0 0,0 0-1 0 0,0 0 0 0 0,0 1 1 0 0,-1-1-1 0 0,1 0 0 0 0,0 1 1 0 0,-1-2-1 0 0,-2-6-48 0 0,3 7 47 0 0,0-1 0 0 0,0 1 0 0 0,0 0 0 0 0,0 0 0 0 0,-1-1 0 0 0,1 1 0 0 0,0 0 0 0 0,-1 0 0 0 0,1-1-1 0 0,-1 1 1 0 0,1 0 0 0 0,-1 0 0 0 0,1 0 0 0 0,-1 0 0 0 0,0-1 0 0 0,0 1 0 0 0,-1-1 0 0 0,1 1-22 0 0,0 1 13 0 0,1 0 1 0 0,-1 0 0 0 0,1 0-1 0 0,-1 0 1 0 0,1 0 0 0 0,-1 0 0 0 0,1 0-1 0 0,0-1 1 0 0,-1 1 0 0 0,1 0-1 0 0,-1 0 1 0 0,1 0 0 0 0,-1-1 0 0 0,1 1-1 0 0,0 0 1 0 0,-1-1 0 0 0,1 1-1 0 0,0 0 1 0 0,-1-1 0 0 0,-1-6 0 0 0,5 2 13 0 0,1-1 0 0 0,-4 5 0 0 0,0 1 0 0 0,0 0 0 0 0,0-1 0 0 0,0 1 0 0 0,1-1 0 0 0,-1 1 0 0 0,0 0 0 0 0,0-1 0 0 0,0 1 0 0 0,0 0 0 0 0,0-1 0 0 0,0 1 0 0 0,0-1 0 0 0,0 1 0 0 0,0 0 0 0 0,0-1 0 0 0,-1 1 0 0 0,1 0 0 0 0,0-1 0 0 0,0 1 0 0 0,0 0 0 0 0,0-1 0 0 0,0 1 0 0 0,-1 0 0 0 0,1-1 0 0 0,0 1 0 0 0,0 0 0 0 0,-1-1 0 0 0,1 1 0 0 0,0 0 0 0 0,0 0 0 0 0,-1 0 0 0 0,1-1 0 0 0,0 1 0 0 0,-1 0 0 0 0,1 0 0 0 0,-1-1 0 0 0,-19-11-384 0 0,19 11 288 0 0,12 1-118 0 0,0-1 166 0 0,-34-1 75 0 0,17 2-6 0 0,7 0 22 0 0,6 0-32 0 0,-13 0 12 0 0,-3 0 104 0 0,9 1-123 0 0,0-1 0 0 0,0 1-1 0 0,0-1 1 0 0,0 1 0 0 0,0-1 0 0 0,1 1 0 0 0,-1-1 0 0 0,0 0 0 0 0,0 1 0 0 0,0-1 0 0 0,1 1 0 0 0,-1-1 0 0 0,0 0 0 0 0,1 1 0 0 0,-1-1 0 0 0,0 0 0 0 0,1 1 0 0 0,-1-1 0 0 0,1 0 0 0 0,-1 1 0 0 0,0-1 0 0 0,1 0 0 0 0,0 0 0 0 0,1 2 7 0 0,1 0 0 0 0,-1 0 0 0 0,0 0 0 0 0,0 0 0 0 0,-1 0 0 0 0,1 0 0 0 0,0 1 0 0 0,-1-1 0 0 0,1 0 0 0 0,-1 1 0 0 0,0 0 0 0 0,0-1 0 0 0,0 1 0 0 0,0 0 0 0 0,0-1 0 0 0,-1 1 0 0 0,1 0 0 0 0,-1 0 0 0 0,1-1 0 0 0,-1 1 0 0 0,0 0 0 0 0,0 0 0 0 0,-1 3 0 0 0,1 14 194 0 0,1-17-192 0 0,-1-1 0 0 0,0 0 1 0 0,0 1-1 0 0,0-1 1 0 0,0 1-1 0 0,0-1 0 0 0,0 0 1 0 0,-1 1-1 0 0,0 3 1 0 0,1-5-15 0 0,-1 0 0 0 0,1 0 1 0 0,0 1-1 0 0,0-1 1 0 0,0 0-1 0 0,0 1 1 0 0,0-1-1 0 0,0 0 1 0 0,0 1-1 0 0,0-1 1 0 0,0 0-1 0 0,1 1 0 0 0,-1-1 1 0 0,1 2-1 0 0,0-2 11 0 0,-1 1 0 0 0,1 0-1 0 0,-1-1 1 0 0,0 1 0 0 0,1 0-1 0 0,-1 0 1 0 0,0-1 0 0 0,0 1-1 0 0,0 0 1 0 0,0-1 0 0 0,-1 3 0 0 0,1-3 0 0 0,0 1 1 0 0,0-1 0 0 0,0 0 0 0 0,0 1 0 0 0,0-1 0 0 0,0 0 0 0 0,0 0 0 0 0,0 1 0 0 0,0-1 0 0 0,1 0 0 0 0,-1 0 0 0 0,1 1 0 0 0,-1-1 0 0 0,1 0 0 0 0,-1 0 0 0 0,1 0 0 0 0,-1 0 0 0 0,1 0 0 0 0,0 0 0 0 0,0 0 0 0 0,0 0 0 0 0,0 0 0 0 0,0 0 0 0 0,0 0 0 0 0,1 1 0 0 0,3 2 36 0 0,-4-3 33 0 0,5 8 77 0 0,16 11 104 0 0,-22-20-254 0 0,1 0-1 0 0,-1 0 0 0 0,0 1 1 0 0,0-1-1 0 0,0 0 0 0 0,1 1 1 0 0,-1-1-1 0 0,0 0 0 0 0,0 1 1 0 0,0-1-1 0 0,0 0 1 0 0,0 1-1 0 0,0-1 0 0 0,0 0 1 0 0,0 1-1 0 0,0-1 0 0 0,0 0 1 0 0,0 1-1 0 0,0-1 1 0 0,0 0-1 0 0,0 1 0 0 0,0-1 1 0 0,0 0-1 0 0,0 1 0 0 0,0-1 1 0 0,0 0-1 0 0,0 1 1 0 0,-1-1-1 0 0,1 0 0 0 0,0 1 1 0 0,-10 10 127 0 0,4-3 97 0 0,5-8-231 0 0,1 1 1 0 0,0-1-1 0 0,0 0 1 0 0,0 1-1 0 0,0-1 0 0 0,0 1 1 0 0,0-1-1 0 0,0 0 1 0 0,0 1-1 0 0,-1-1 1 0 0,1 0-1 0 0,0 1 0 0 0,1-1 1 0 0,-1 1-1 0 0,0-1 1 0 0,0 0-1 0 0,0 1 1 0 0,0-1-1 0 0,0 0 0 0 0,0 1 1 0 0,0-1-1 0 0,1 1 1 0 0,-1-1-1 0 0,0 0 1 0 0,0 1-1 0 0,0-1 0 0 0,1 0 1 0 0,-1 0-1 0 0,0 1 1 0 0,0-1-1 0 0,1 0 1 0 0,-1 0-1 0 0,0 1 0 0 0,1-1 1 0 0,-1 0-1 0 0,0 0 1 0 0,1 0-1 0 0,-1 1 1 0 0,0-1-1 0 0,2 0 0 0 0,-2 0 4 0 0,10 5 49 0 0,-2-1 23 0 0,-10-3-8 0 0,-13-2 3 0 0,11 1-83 0 0,4 0 14 0 0,-1 0 1 0 0,0 0-1 0 0,1 0 0 0 0,-1 0 0 0 0,0 0 1 0 0,1 0-1 0 0,-1-1 0 0 0,0 1 0 0 0,1 0 1 0 0,-1 0-1 0 0,0-1 0 0 0,1 1 0 0 0,-1 0 1 0 0,1-1-1 0 0,-1 1 0 0 0,1 0 0 0 0,-1-1 1 0 0,1 1-1 0 0,-1-1 0 0 0,1 1 0 0 0,-1-2 1 0 0,0 1 0 0 0,-3-7-3 0 0,0-16 65 0 0,3 23-63 0 0,1 0 0 0 0,0 1 0 0 0,0-1 0 0 0,-1 0 0 0 0,1 1 0 0 0,0-1 0 0 0,0 0 0 0 0,0 0 0 0 0,0 1 0 0 0,0-1 0 0 0,0 0-1 0 0,0 0 1 0 0,0 1 0 0 0,0-1 0 0 0,0 0 0 0 0,0 1 0 0 0,0-1 0 0 0,1 0 0 0 0,-1 0 0 0 0,0 1 0 0 0,0-1 0 0 0,1 0 0 0 0,-1 1 0 0 0,1-1 0 0 0,-1 0 0 0 0,0 1 0 0 0,1-1 0 0 0,-1 1-1 0 0,1-1 1 0 0,-1 1 0 0 0,1-1 0 0 0,0 1 0 0 0,0-1 0 0 0,0 1 0 0 0,-1-1-1 0 0,0 1 1 0 0,0 0-1 0 0,1 0 1 0 0,-1 0 0 0 0,0-1-1 0 0,1 1 1 0 0,-1 0-1 0 0,0 0 1 0 0,0-1 0 0 0,1 1-1 0 0,-1 0 1 0 0,0 0-1 0 0,0-1 1 0 0,1 1 0 0 0,-1 0-1 0 0,0-1 1 0 0,0 1-1 0 0,0 0 1 0 0,0-1 0 0 0,0 1-1 0 0,0 0 1 0 0,0-1-1 0 0,1 1 1 0 0,-1 0-1 0 0,0-1 1 0 0,0 1 0 0 0,0-1-1 0 0,0 1 1 0 0,0 0-1 0 0,-1-1 1 0 0,1 1 0 0 0,0 0-1 0 0,0-1 1 0 0,0 1-1 0 0,0 0 1 0 0,0-1 0 0 0,0 1-1 0 0,-1 0 1 0 0,1-1-1 0 0,0 1 1 0 0,-1-1-1 0 0,1 1 3 0 0,0-1-1 0 0,-1 1 0 0 0,1-1 0 0 0,0 0 0 0 0,-1 1 0 0 0,1-1 0 0 0,0 0 0 0 0,0 1 0 0 0,0-1 0 0 0,-1 0 0 0 0,1 0 0 0 0,0 1 0 0 0,0-1 0 0 0,0 0 1 0 0,0 1-1 0 0,0-1 0 0 0,0 0 0 0 0,1-1 0 0 0,-1 0 11 0 0,1 0 0 0 0,-1-1 1 0 0,1 1-1 0 0,-1-1 0 0 0,0 1 1 0 0,0 0-1 0 0,0-1 0 0 0,-1 1 1 0 0,1-1-1 0 0,0 1 0 0 0,-1 0 1 0 0,1-1-1 0 0,-1 1 0 0 0,0 0 1 0 0,0-1-1 0 0,0 1 0 0 0,0 0 1 0 0,0 0-1 0 0,-2-2 0 0 0,-1-9-14 0 0,3 12 0 0 0,1 0 0 0 0,0-1 0 0 0,0 1 0 0 0,-1 0 0 0 0,1 0 0 0 0,-1 0 0 0 0,1-1 0 0 0,-1 1 0 0 0,0 0 0 0 0,1 0 0 0 0,-1 0 0 0 0,-1-1 0 0 0,0 0 3 0 0,1 0-10 0 0,0 1 1 0 0,-1 0-1 0 0,1-1 0 0 0,0 1 1 0 0,0-1-1 0 0,0 1 0 0 0,-1-4 1 0 0,2 4 2 0 0,-1 0 0 0 0,1 0 0 0 0,0 1 0 0 0,0-1 1 0 0,0 0-1 0 0,0 0 0 0 0,0 0 0 0 0,1 0 1 0 0,-1 1-1 0 0,0-1 0 0 0,0 0 0 0 0,0 0 1 0 0,1 0-1 0 0,-1 1 0 0 0,0-1 0 0 0,1 0 0 0 0,-1 1 1 0 0,1-1-1 0 0,-1 0 0 0 0,1 0 0 0 0,-1 1 1 0 0,1-1-1 0 0,0 0 0 0 0,5-7 17 0 0,-9 4 0 0 0,-5-7 14 0 0,6 9-29 0 0,1-1 5 0 0,3-9-57 0 0,-1 11 63 0 0,-4-12 22 0 0,2 12-36 0 0,0 0-1 0 0,0 0 1 0 0,1 0-1 0 0,-1 0 1 0 0,0 0-1 0 0,0 0 1 0 0,0 0 0 0 0,0 0-1 0 0,0 0 1 0 0,0 0-1 0 0,-2-1 1 0 0,-2-2 19 0 0,4 3 112 0 0,1 1-358 0 0,0-1 228 0 0,0 1 0 0 0,0-1 0 0 0,0 1 0 0 0,0-1 0 0 0,0 1 0 0 0,0-1 0 0 0,0 1 0 0 0,0-1 0 0 0,0 1 0 0 0,0-1 0 0 0,0 1 0 0 0,0 0 0 0 0,-1-1 0 0 0,1 1 0 0 0,0-1 0 0 0,0 1 0 0 0,-1-1 0 0 0,-6-5-20 0 0,6 5-30 0 0,3 1-63 0 0,10 0 109 0 0,-11-1 7 0 0,-1 1 1 0 0,1 0 0 0 0,-1 0 0 0 0,1 0 0 0 0,-1 0 0 0 0,1 0 0 0 0,-1 0 0 0 0,1 0 0 0 0,-1 0 0 0 0,1 0-1 0 0,-1 1 1 0 0,1-1 0 0 0,-1 0 0 0 0,1 0 0 0 0,-1 0 0 0 0,1 0 0 0 0,-1 1 0 0 0,2 0 0 0 0,9 5-1 0 0,-8-5 2 0 0,-1 1-1 0 0,0-1 0 0 0,0 0 0 0 0,0 1 0 0 0,0-1 0 0 0,0 1 0 0 0,2 2 0 0 0,-3-3 4 0 0,-1-1-1 0 0,1 1 0 0 0,-1 0 0 0 0,1 0 0 0 0,-1 0 0 0 0,1-1 0 0 0,-1 1 0 0 0,0 0 0 0 0,1 0 1 0 0,-1 0-1 0 0,0 0 0 0 0,0 0 0 0 0,0 0 0 0 0,0 0 0 0 0,0 0 0 0 0,0 0 0 0 0,0 0 0 0 0,0 1 0 0 0,0-1 3 0 0,0 1-1 0 0,0-1 1 0 0,0 0-1 0 0,1 1 1 0 0,-1-1-1 0 0,0 0 1 0 0,1 0-1 0 0,-1 1 0 0 0,0-1 1 0 0,1 0-1 0 0,0 0 1 0 0,-1 0-1 0 0,1 0 1 0 0,0 0-1 0 0,-1 0 0 0 0,1 0 1 0 0,0 0-1 0 0,0 0 1 0 0,0 0-1 0 0,0 0 1 0 0,0 0-1 0 0,2 1 1 0 0,-3-2-6 0 0,1 1 81 0 0,-1-1-74 0 0,0 1 1 0 0,1-1-1 0 0,-1 1 0 0 0,0-1 0 0 0,0 1 1 0 0,0-1-1 0 0,1 1 0 0 0,-1-1 0 0 0,0 1 1 0 0,0-1-1 0 0,1 1 0 0 0,-1-1 0 0 0,0 0 1 0 0,1 1-1 0 0,-1-1 0 0 0,1 1 0 0 0,-1-1 1 0 0,0 0-1 0 0,1 0 0 0 0,-1 1 0 0 0,2-1 1 0 0,8 7 27 0 0,25 16 146 0 0,-34-23-178 0 0,-1 0 0 0 0,1 1 0 0 0,-1-1 0 0 0,0 0 0 0 0,1 1 0 0 0,-1-1 0 0 0,1 0 0 0 0,-1 1 0 0 0,0-1 0 0 0,0 1 0 0 0,1-1 0 0 0,-1 0 0 0 0,0 1 0 0 0,0-1 0 0 0,1 1 0 0 0,-1-1 0 0 0,0 2 0 0 0,2 2-4 0 0,8 3 55 0 0,-16 2-44 0 0,7-5-7 0 0,4-3 5 0 0,-5-1-6 0 0,1 0-1 0 0,-1 0 1 0 0,0 0 0 0 0,0 0-1 0 0,0 0 1 0 0,1 0-1 0 0,-1 0 1 0 0,0 1 0 0 0,0-1-1 0 0,0 0 1 0 0,1 0 0 0 0,-1 0-1 0 0,0 0 1 0 0,0 0-1 0 0,0 0 1 0 0,1 1 0 0 0,-1-1-1 0 0,0 0 1 0 0,0 0 0 0 0,0 0-1 0 0,0 0 1 0 0,0 1-1 0 0,1-1 1 0 0,-1 0 0 0 0,0 0-1 0 0,0 0 1 0 0,0 1 0 0 0,0-1-1 0 0,0 0 1 0 0,0 1-1 0 0,3 1-2 0 0,17-1 235 0 0,6-1-48 0 0,-25 0 2 0 0,-11 0-58 0 0,6-1-120 0 0,11-5-10 0 0,-7 6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0,-12-7 0 0 0,-7-5 0 0 0,10 5 0 0 0,0-5 0 0 0,9 4 0 0 0,0 8 0 0 0,1 0 0 0 0,-1-1 0 0 0,0 1 0 0 0,0 0 0 0 0,1-1 0 0 0,-1 1 0 0 0,0 0 0 0 0,0-1 0 0 0,0 1 0 0 0,0-1 0 0 0,0 1 0 0 0,0 0 0 0 0,0-1 0 0 0,0 1 0 0 0,0-1 0 0 0,0 1 0 0 0,0 0 0 0 0,0-1 0 0 0,0 1 0 0 0,0-1 0 0 0,0 1 0 0 0,0 0 0 0 0,0-1 0 0 0,0 1 0 0 0,0-1 0 0 0,0 1 0 0 0,-1 0 0 0 0,1-1 0 0 0,0 1 0 0 0,0 0 0 0 0,-1-1 0 0 0,1 1 0 0 0,0 0 0 0 0,-1-1 0 0 0,-7-11 0 0 0,4 8-3 0 0,3 3-2 0 0,0 1 0 0 0,0-1 0 0 0,0 0 1 0 0,0 0-1 0 0,0 0 0 0 0,0 1 0 0 0,0-1 0 0 0,0 0 0 0 0,1 0 1 0 0,-1 0-1 0 0,0 0 0 0 0,1-1 0 0 0,-1 1 0 0 0,0-2 0 0 0,0 2-6 0 0,0-1-1 0 0,0 1 0 0 0,0-1 0 0 0,0 1 1 0 0,0 0-1 0 0,0-1 0 0 0,-1 1 0 0 0,1 0 0 0 0,0 0 1 0 0,-1 0-1 0 0,1 0 0 0 0,-1 0 0 0 0,1 0 1 0 0,-1 1-1 0 0,0-1 0 0 0,1 0 0 0 0,-4 0 0 0 0,4 1-52 0 0,-1-1 11 0 0,-4-4 30 0 0,6 5 23 0 0,0 0-1 0 0,0 0 0 0 0,0 0 0 0 0,0 0 0 0 0,0 0 1 0 0,0 0-1 0 0,0 0 0 0 0,0 0 0 0 0,0 0 0 0 0,0 0 0 0 0,0 0 1 0 0,0 0-1 0 0,0 0 0 0 0,0 0 0 0 0,0 0 0 0 0,0 0 1 0 0,0 0-1 0 0,0 0 0 0 0,0 0 0 0 0,1 0 0 0 0,-1 0 1 0 0,0 0-1 0 0,0 0 0 0 0,0 0 0 0 0,0 0 0 0 0,0 0 0 0 0,0 0 1 0 0,0 0-1 0 0,0-1 0 0 0,0 1 0 0 0,0 0 0 0 0,0 0 1 0 0,0 0-1 0 0,0 0 0 0 0,0 0 0 0 0,0 0 0 0 0,0 0 0 0 0,0 0 1 0 0,-1 0-1 0 0,1 0 0 0 0,0 0 0 0 0,0 0 0 0 0,0 0 1 0 0,0 0-1 0 0,0 0 0 0 0,0 0 0 0 0,0 0 0 0 0,0 0 1 0 0,0 0-1 0 0,0 0 0 0 0,0 0 0 0 0,0 0 0 0 0,0 0 0 0 0,0 0 1 0 0,0 0-1 0 0,0 0 0 0 0,0 0 0 0 0,0 0 0 0 0,6-4-23 0 0,-5 3-24 0 0,-4-1 26 0 0,1 2-21 0 0,-5 2 22 0 0,20 7-33 0 0,0-1 54 0 0,-5 1 0 0 0,-6-7 0 0 0,-1-1 0 0 0,0 0 0 0 0,-1-1 0 0 0,1 1 0 0 0,-1 0 0 0 0,1 0 0 0 0,-1 0 0 0 0,1 0 0 0 0,-1 0 0 0 0,0 0 0 0 0,1 0 0 0 0,-1 0 0 0 0,0 0 0 0 0,0 0 0 0 0,0 0 0 0 0,1 0 0 0 0,-1 0 0 0 0,-1 1 0 0 0,1 9 0 0 0,0 0 0 0 0,0-9 0 0 0,1 0 0 0 0,-1 0 0 0 0,0 0 0 0 0,0 0 0 0 0,1 0 0 0 0,-1 0 0 0 0,0 0 0 0 0,-1 0 0 0 0,1 2 0 0 0,0-4 0 0 0,0 1 0 0 0,-1-1 0 0 0,1 1 0 0 0,0-1 0 0 0,0 1 0 0 0,0-1 0 0 0,0 1 0 0 0,0-1 0 0 0,0 1 0 0 0,0-1 0 0 0,1 1 0 0 0,-1-1 0 0 0,0 1 0 0 0,0-1 0 0 0,0 1 0 0 0,0-1 0 0 0,1 1 0 0 0,-1-1 0 0 0,0 1 0 0 0,0-1 0 0 0,1 0 0 0 0,-1 1 0 0 0,0-1 0 0 0,1 0 0 0 0,-1 1 0 0 0,1-1 0 0 0,-1 0 0 0 0,0 1 0 0 0,1-1 0 0 0,7 5 11 0 0,-7-5-7 0 0,0 0-1 0 0,0 0 0 0 0,-1 1 1 0 0,1-1-1 0 0,0 0 1 0 0,-1 1-1 0 0,1-1 0 0 0,0 1 1 0 0,-1-1-1 0 0,1 0 1 0 0,0 1-1 0 0,-1 0 0 0 0,1-1 1 0 0,-1 1-1 0 0,1 0 1 0 0,1 1 2 0 0,-1 0 0 0 0,1-1 0 0 0,0 1 1 0 0,0-1-1 0 0,0 1 0 0 0,0-1 1 0 0,0 0-1 0 0,0 1 0 0 0,4 0 0 0 0,-2-1 15 0 0,0 1-9 0 0,5 10 73 0 0,-8-6-64 0 0,-9-2 34 0 0,6-3 14 0 0,14 2 7 0 0,-5 2-33 0 0,-13-2-21 0 0,-1 1 40 0 0,6-3 106 0 0,1-1-79 0 0,1 1-30 0 0,-9 1-49 0 0,-6 3-10 0 0,7 2 0 0 0,2 1 0 0 0,-1-3 0 0 0,7 6 0 0 0,-4-3 0 0 0,-3 0 0 0 0,-6 0 0 0 0,11-7-4 0 0,0 0-1 0 0,-1 0 0 0 0,1 0 0 0 0,0 0 0 0 0,0 0 1 0 0,0 0-1 0 0,0 0 0 0 0,0 1 0 0 0,0-1 0 0 0,0 2 0 0 0,0-3 4 0 0,1 1 0 0 0,0-1 0 0 0,0 1 0 0 0,0-1-1 0 0,0 1 1 0 0,0-1 0 0 0,0 1 0 0 0,0-1-1 0 0,0 1 1 0 0,0-1 0 0 0,0 1 0 0 0,0-1-1 0 0,0 1 1 0 0,0-1 0 0 0,0 1 0 0 0,0-1-1 0 0,0 1 1 0 0,0-1 0 0 0,1 1 0 0 0,0 0-2 0 0,-1 0 0 0 0,1 0 0 0 0,0 0 0 0 0,0 0 0 0 0,0 0 1 0 0,0 0-1 0 0,0 0 0 0 0,0 0 0 0 0,1-1 0 0 0,-1 1 0 0 0,1 0 0 0 0,0 0-10 0 0,-1 0 10 0 0,-1-1-2 0 0,0 0 0 0 0,1 0 1 0 0,-1 0-1 0 0,0 0 0 0 0,0 1 0 0 0,1-1 0 0 0,-1 0 0 0 0,0 0 0 0 0,0 0 1 0 0,1 1-1 0 0,-1-1 0 0 0,0 0 0 0 0,0 0 0 0 0,0 1 0 0 0,1-1 0 0 0,-1 0 0 0 0,0 0 1 0 0,0 1-1 0 0,0-1 0 0 0,0 0 0 0 0,0 1 0 0 0,1 0 0 0 0,-2-1 4 0 0,1 1-1 0 0,-1 0 1 0 0,1 0 0 0 0,-1 0-1 0 0,1 0 1 0 0,-1 0-1 0 0,0 0 1 0 0,1-1 0 0 0,-1 1-1 0 0,0 0 1 0 0,1-1-1 0 0,-1 1 1 0 0,0 0 0 0 0,0-1-1 0 0,0 1 1 0 0,-2 0-1 0 0,-5 3-8 0 0,7-4-49 0 0,-3-1-523 0 0,1-1-752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45:32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 1376 0 0,'0'0'65'0'0,"-1"-1"-6"0"0,-5-2-15 0 0,5 2 540 0 0,0 1-558 0 0,1 1 0 0 0,0-1 1 0 0,0 0-1 0 0,0 1 0 0 0,0-1 0 0 0,-1 0 1 0 0,1 1-1 0 0,0-1 0 0 0,0 0 0 0 0,-1 1 1 0 0,1-1-1 0 0,0 0 0 0 0,0 0 0 0 0,-1 1 1 0 0,1-1-1 0 0,0 0 0 0 0,-1 0 0 0 0,1 0 1 0 0,-1 1-1 0 0,-1 1 315 0 0,9-2-55 0 0,-1 1 451 0 0,0 0 1 0 0,-1 0-1 0 0,1 1 0 0 0,0 0 0 0 0,-1 0 1 0 0,10 5-1 0 0,-14-6 302 0 0,4 10-177 0 0,13 2 873 0 0,-11-9-1604 0 0,-7-4-114 0 0,1 0 0 0 0,-1 1 0 0 0,0-1 0 0 0,1 1 0 0 0,-1-1 1 0 0,0 1-1 0 0,0-1 0 0 0,1 0 0 0 0,-1 1 0 0 0,0-1 0 0 0,0 1 1 0 0,0-1-1 0 0,0 1 0 0 0,0-1 0 0 0,0 1 0 0 0,0-1 0 0 0,0 1 1 0 0,0-1-1 0 0,0 1 0 0 0,0-1 0 0 0,0 1 0 0 0,0-1 0 0 0,0 1 1 0 0,0-1-1 0 0,0 1 0 0 0,-1-1 0 0 0,1 1 0 0 0,0-1 0 0 0,0 1 1 0 0,0-1-1 0 0,-1 0 0 0 0,1 1 0 0 0,0-1 0 0 0,-1 1 0 0 0,1-1 0 0 0,-1 1 1 0 0,0 0 52 0 0,1-1-49 0 0,1 0 1 0 0,-1 1-1 0 0,0-1 0 0 0,0 0 1 0 0,0 0-1 0 0,0 1 0 0 0,0-1 1 0 0,0 0-1 0 0,1 0 0 0 0,-1 1 1 0 0,0-1-1 0 0,0 0 0 0 0,0 0 1 0 0,0 1-1 0 0,1-1 0 0 0,-1 0 1 0 0,0 0-1 0 0,0 0 0 0 0,1 1 1 0 0,-1-1-1 0 0,0 0 0 0 0,0 0 0 0 0,1 0 1 0 0,-1 0-1 0 0,0 0 0 0 0,1 0 1 0 0,-1 0-1 0 0,0 1 0 0 0,1-1 1 0 0,0 0 73 0 0,33 19 583 0 0,-7-7-127 0 0,-17-8-235 0 0,-9-3 11 0 0,2 1-33 0 0,0 0-227 0 0,-1 0-39 0 0,0 0-1 0 0,0-1 0 0 0,1 1 1 0 0,-1 0-1 0 0,1-1 0 0 0,-1 1 1 0 0,1-1-1 0 0,4 2 1 0 0,-8-3-13 0 0,0 0 0 0 0,0 0 1 0 0,1 1-1 0 0,-1-1 0 0 0,0 0 1 0 0,0 1-1 0 0,1-1 0 0 0,-1 0 1 0 0,0 1-1 0 0,0-1 1 0 0,1 1-1 0 0,-2 1 0 0 0,1-1 30 0 0,1 0 14 0 0,1-1 1 0 0,-1 1 0 0 0,1 0-1 0 0,0 0 1 0 0,-1 0 0 0 0,1 0-1 0 0,0-1 1 0 0,0 1 0 0 0,-1 0 0 0 0,1-1-1 0 0,0 1 1 0 0,0-1 0 0 0,0 1-1 0 0,0-1 1 0 0,1 1 0 0 0,1 1 263 0 0,0 0-254 0 0,-46-29-5 0 0,31 19-76 0 0,11 8 9 0 0,1-1 0 0 0,-1 1 0 0 0,1-1-1 0 0,0 1 1 0 0,-1-1 0 0 0,1 1 0 0 0,0-1-1 0 0,-1 0 1 0 0,1 1 0 0 0,0-1 0 0 0,0 1-1 0 0,0-1 1 0 0,0 1 0 0 0,0-1 0 0 0,-1 0-1 0 0,1 1 1 0 0,0-2 0 0 0,1 2-1 0 0,-1-1-1 0 0,0 1 1 0 0,0-1 0 0 0,0 1-1 0 0,0-1 1 0 0,0 1 0 0 0,0-1-1 0 0,0 0 1 0 0,0 1 0 0 0,0-1 0 0 0,0 1-1 0 0,-1-1 1 0 0,1 1 0 0 0,0-1-1 0 0,0 1 1 0 0,0-1 0 0 0,-1 1 0 0 0,1-1-1 0 0,0 1 1 0 0,-1-1 0 0 0,1 1-1 0 0,0-1 1 0 0,-1 1 0 0 0,1-1 0 0 0,-1 1-1 0 0,1 0 1 0 0,-1-1 0 0 0,-4-5-22 0 0,5 5-51 0 0,-2 0-4 0 0,-1 0 15 0 0,1 0 1 0 0,0 0-1 0 0,0 0 0 0 0,0-1 1 0 0,0 1-1 0 0,0-1 0 0 0,-3-2 1 0 0,0-1 108 0 0,4 4-123 0 0,-2 0 0 0 0,-5-5 54 0 0,4 3-28 0 0,-6-1-10 0 0,12 3 42 0 0,0 1-1 0 0,0 0 1 0 0,0 0-1 0 0,0-1 1 0 0,0 1-1 0 0,-1-1 1 0 0,1 1-1 0 0,3-2 1 0 0,-4 1-31 0 0,1 2-65 0 0,5 6 108 0 0,1 2 10 0 0,-7-7 9 0 0,1 1 0 0 0,-1 0 0 0 0,1-1 1 0 0,0 1-1 0 0,0-1 0 0 0,0 0 0 0 0,0 1 1 0 0,0-1-1 0 0,1 0 0 0 0,-1 0 1 0 0,0-1-1 0 0,1 1 0 0 0,0 0 0 0 0,-1-1 1 0 0,1 0-1 0 0,0 1 0 0 0,3 0 1 0 0,-1 0 38 0 0,-3-2 592 0 0,-1 1-586 0 0,4 2-44 0 0,-10 1 1 0 0,5-4-9 0 0,0 0-1 0 0,0 0 1 0 0,0 0-1 0 0,0 0 1 0 0,0 0 0 0 0,1 0-1 0 0,-1 0 1 0 0,0 0-1 0 0,0 0 1 0 0,0 0 0 0 0,0 0-1 0 0,0 0 1 0 0,0 0-1 0 0,0 0 1 0 0,0 0-1 0 0,0 0 1 0 0,0 0 0 0 0,0 1-1 0 0,0-1 1 0 0,0 0-1 0 0,-1 0 1 0 0,1 0-1 0 0,0 0 1 0 0,0 0 0 0 0,0 0-1 0 0,0 0 1 0 0,7 0 19 0 0,-18 0 32 0 0,1 1-53 0 0,10-1 0 0 0,0 0 0 0 0,0 0 0 0 0,-1 1 0 0 0,1-1 0 0 0,0 0 0 0 0,0 0 0 0 0,0 0 0 0 0,0 0 0 0 0,-1 0 0 0 0,1 1 0 0 0,0-1 0 0 0,0 0 0 0 0,0 0 0 0 0,0 0 0 0 0,0 1 0 0 0,-1-1 0 0 0,1 0 0 0 0,0 0 0 0 0,0 0 0 0 0,0 1 0 0 0,0-1 0 0 0,0 0 0 0 0,0 0 0 0 0,0 0 0 0 0,0 1 0 0 0,0-1 0 0 0,0 0 0 0 0,0 1 0 0 0,5 1-12 0 0,-7 3-49 0 0,-3 3-61 0 0,5-8 112 0 0,0 1 0 0 0,0-1 1 0 0,0 1-1 0 0,-1-1 0 0 0,1 1 0 0 0,0-1 1 0 0,-1 1-1 0 0,1-1 0 0 0,0 1 0 0 0,-1-1 1 0 0,1 1-1 0 0,-1-1 0 0 0,1 0 0 0 0,-1 1 1 0 0,1-1-1 0 0,0 0 0 0 0,-1 1 0 0 0,0-1 1 0 0,1 0-1 0 0,-1 0 0 0 0,1 1 0 0 0,-1-1 1 0 0,1 0-1 0 0,-1 0 0 0 0,1 0 0 0 0,-1 0 1 0 0,0 0-1 0 0,1 0 0 0 0,-2 0 0 0 0,1 11-324 0 0,-6-5-53 0 0,-1 1-83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45:40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1932 1855 1840 0 0,'0'0'11845'0'0,"-11"-4"-10762"0"0,7 2-1006 0 0,1 1 0 0 0,0 0 0 0 0,-1 0 0 0 0,1 0 0 0 0,-7 0 0 0 0,8 1 147 0 0,1-2-6 0 0,-1 1-150 0 0,0 0 0 0 0,1 0 0 0 0,-1 0 1 0 0,0 0-1 0 0,0 0 0 0 0,0 0 1 0 0,0 0-1 0 0,-3 0 0 0 0,3 0 110 0 0,0 0-3 0 0,-7-2-32 0 0,-2-2 263 0 0,0 1 0 0 0,-22-6-1 0 0,29 9-347 0 0,0 0-1 0 0,0 0 1 0 0,1-1-1 0 0,-1 1 0 0 0,0-1 1 0 0,1 0-1 0 0,-6-4 1 0 0,-14-7 148 0 0,-10-2 72 0 0,-3-1-246 0 0,-17-5 200 0 0,-96-42-22 0 0,126 53 78 0 0,-30-17 0 0 0,18 8-266 0 0,11 7-22 0 0,11 7-58 0 0,2-1-1 0 0,-19-12 0 0 0,18 10-22 0 0,-22-10-1 0 0,25 14 81 0 0,0 0-1 0 0,0-1 0 0 0,1 0 0 0 0,0-1 0 0 0,0 1 0 0 0,-7-9 0 0 0,-32-28 63 0 0,34 31-44 0 0,0 0 0 0 0,1-1 0 0 0,-12-15-1 0 0,11 12 95 0 0,-28-25-1 0 0,-7-9-75 0 0,16 15 44 0 0,-42-35-1 0 0,61 58-185 0 0,-12-11 31 0 0,15 15 142 0 0,0-2-1 0 0,1 1 0 0 0,-15-19 0 0 0,-3-6-76 0 0,-1 2 1 0 0,-35-30-1 0 0,45 44 32 0 0,14 13-31 0 0,0 1-1 0 0,0 0 0 0 0,0 0 0 0 0,-7-2 1 0 0,6 2-14 0 0,0 0 0 0 0,0 1 0 0 0,-7-8 0 0 0,-6-8 21 0 0,1-1 0 0 0,-25-37-1 0 0,24 31 3 0 0,-44-70 76 0 0,42 63-16 0 0,12 19-82 0 0,1 1 0 0 0,-17-20-1 0 0,20 27 24 0 0,1 0 0 0 0,-1 0 0 0 0,1 0 0 0 0,0-1 0 0 0,-4-11 0 0 0,-9-15 0 0 0,0 0 0 0 0,14 26 0 0 0,-1 0 0 0 0,0 0 0 0 0,-6-8 0 0 0,4 5 0 0 0,-1 0 0 0 0,-5-14 0 0 0,-1 0 0 0 0,11 20 0 0 0,-1 0 0 0 0,1 1 0 0 0,1-1 0 0 0,-1 0 0 0 0,0 1 0 0 0,1-1 0 0 0,-1 0 0 0 0,1-4 0 0 0,0 4 0 0 0,0 0 0 0 0,-1 0 0 0 0,1 0 0 0 0,-1 0 0 0 0,1 1 0 0 0,-1-1 0 0 0,0 0 0 0 0,0 0 0 0 0,-2-2 0 0 0,-8-20 0 0 0,9 20 0 0 0,0 1 0 0 0,1 0 0 0 0,-1 0 0 0 0,-1 0 0 0 0,1 0 0 0 0,-6-7 0 0 0,-9-20-80 0 0,-1 3 0 0 0,3-8 72 0 0,-1 11 8 0 0,13 20 0 0 0,-4-5-14 0 0,6 10-65 0 0,0-4-90 0 0,-5-8-127 0 0,5 11 226 0 0,1 1 67 0 0,0 0-1 0 0,-1 0 0 0 0,1 0 1 0 0,0 0-1 0 0,-1 0 0 0 0,1 0 1 0 0,0 0-1 0 0,0 0 0 0 0,-1 0 0 0 0,1 0 1 0 0,0 0-1 0 0,0 0 0 0 0,-1-1 1 0 0,1 1-1 0 0,0 0 0 0 0,0 0 1 0 0,-1 0-1 0 0,1 0 0 0 0,0-1 1 0 0,0 1-1 0 0,0 0 0 0 0,-1 0 0 0 0,1 0 1 0 0,0-1-1 0 0,0 1 0 0 0,0 0 1 0 0,-8-9-168 0 0,-4-1 153 0 0,10 7 3 0 0,-1-5 5 0 0,-7-5 63 0 0,5 8-53 0 0,-4-2 0 0 0,8 5 0 0 0,2 0 0 0 0,-5-2 0 0 0,2 4 1 0 0,1 0 0 0 0,0-1 0 0 0,-1 1 0 0 0,1-1 0 0 0,-1 1 0 0 0,1-1 0 0 0,0 0 0 0 0,0 0 0 0 0,-1 1 0 0 0,0-2 0 0 0,1 2-2 0 0,0 1 1 0 0,0 0-1 0 0,0 0 0 0 0,0 0 1 0 0,1-1-1 0 0,-1 1 0 0 0,0 0 0 0 0,0 0 1 0 0,1 0-1 0 0,-1 0 0 0 0,1 1 1 0 0,-1-1-1 0 0,1 0 0 0 0,-1 1 0 0 0,-4 33 242 0 0,4-28-150 0 0,0-1 0 0 0,0 1 0 0 0,0 0 0 0 0,1 0 0 0 0,0-1 0 0 0,1 9 0 0 0,2 3-82 0 0,-1-1 0 0 0,1 21-1 0 0,-2-25-32 0 0,0 0-1 0 0,1 0 1 0 0,1-1-1 0 0,6 18 1 0 0,-5-15-49 0 0,0 0 0 0 0,3 21 0 0 0,4 21 334 0 0,-11-54-261 0 0,1 0 0 0 0,9 18 0 0 0,-9-10 16 0 0,0-8 11 0 0,-1 0-1 0 0,0 0 0 0 0,1 0 0 0 0,-1 0 0 0 0,1 0 1 0 0,0 0-1 0 0,0 0 0 0 0,0 0 0 0 0,1 0 1 0 0,-1 0-1 0 0,1 0 0 0 0,3 4 0 0 0,-3-4-9 0 0,2 7-7 0 0,-4-2 1 0 0,0-7 330 0 0,0-2-329 0 0,-1 0 0 0 0,1 0-1 0 0,-1 0 1 0 0,1 0 0 0 0,-1 0 0 0 0,0 0-1 0 0,1 0 1 0 0,-1 0 0 0 0,0 0-1 0 0,0 0 1 0 0,0 0 0 0 0,0 1-1 0 0,0-1 1 0 0,-1 0 0 0 0,2 0 2 0 0,-3-3-2 0 0,0 1 0 0 0,1-1 1 0 0,0 0-1 0 0,0 0 0 0 0,0 1 1 0 0,0-2-1 0 0,1 1 0 0 0,-1 0 1 0 0,0-4-1 0 0,-5-14 3 0 0,-10-37-191 0 0,15 55 157 0 0,1 1-1 0 0,0-1 1 0 0,1 0-1 0 0,-1 1 0 0 0,0-1 1 0 0,1 1-1 0 0,0-7 1 0 0,0 6-8 0 0,0-1-1 0 0,0 1 1 0 0,-1 0 0 0 0,0 0 0 0 0,-1-5-1 0 0,-1-4-73 0 0,0 0 1 0 0,-1-25-1 0 0,2 20 51 0 0,2 17 48 0 0,-6-72-516 0 0,1 34 718 0 0,5 37-197 0 0,0-1-1 0 0,-1 1 0 0 0,1-1 1 0 0,-1 1-1 0 0,0-1 0 0 0,0 1 1 0 0,-1-4-1 0 0,1 4-34 0 0,0 0-1 0 0,0-1 1 0 0,0 1 0 0 0,0-1-1 0 0,0 1 1 0 0,1-1 0 0 0,-1-4-1 0 0,1 3 11 0 0,0-1-1 0 0,-1 0 1 0 0,0 1 0 0 0,0-1-1 0 0,0 1 1 0 0,-3-8-1 0 0,5 1-112 0 0,1 2 22 0 0,-2 8 106 0 0,0-1 0 0 0,0 1 0 0 0,0 0 0 0 0,1 0 0 0 0,-1 0 0 0 0,0 0 1 0 0,0 0-1 0 0,1 0 0 0 0,-1 0 0 0 0,1-1 0 0 0,-1 1 0 0 0,1 0 0 0 0,0 0 0 0 0,-1 1 0 0 0,1-1 0 0 0,0 0 0 0 0,-1 0 0 0 0,1 0 0 0 0,1-1 0 0 0,-2 2 5 0 0,0 0 0 0 0,0 0 0 0 0,1 0-1 0 0,-1 0 1 0 0,0-1 0 0 0,0 1 0 0 0,0 0-1 0 0,0 0 1 0 0,0 0 0 0 0,0-1 0 0 0,0 1-1 0 0,0 0 1 0 0,0 0 0 0 0,0 0 0 0 0,0-1-1 0 0,0 1 1 0 0,0 0 0 0 0,0 0 0 0 0,0 0 0 0 0,0-1-1 0 0,0 1 1 0 0,0 0 0 0 0,0 0 0 0 0,0-1-1 0 0,0 1 1 0 0,0 0 0 0 0,0 0 0 0 0,0 0-1 0 0,0-9-49 0 0,0 8 46 0 0,0 0 0 0 0,1 1 0 0 0,-1-1 0 0 0,0 0 0 0 0,0 0-1 0 0,1 0 1 0 0,-1 0 0 0 0,0 0 0 0 0,0 0 0 0 0,0 0 0 0 0,0 1 0 0 0,0-1 0 0 0,0-2 0 0 0,0 3 4 0 0,-1 0 0 0 0,1 0 0 0 0,0 0-1 0 0,0 0 1 0 0,0-1 0 0 0,0 1 0 0 0,0 0 0 0 0,0 0 0 0 0,0 0 0 0 0,0-1 0 0 0,0 1 0 0 0,0 0 0 0 0,0 0 0 0 0,0 0 0 0 0,0 0 0 0 0,0-1 0 0 0,0 1 0 0 0,1 0 0 0 0,-1 0 0 0 0,0 0-1 0 0,0 0 1 0 0,0 0 0 0 0,0-1 0 0 0,0 1 0 0 0,0 0 0 0 0,0 0 0 0 0,0 0 0 0 0,1 0 0 0 0,-1 0 0 0 0,0-1 0 0 0,0 1 0 0 0,0 0 0 0 0,0 0 0 0 0,0 0 0 0 0,1 0 0 0 0,-1 0 0 0 0,0 0 0 0 0,0 0-1 0 0,0 0 1 0 0,0 0 0 0 0,1 0 0 0 0,-1 0 0 0 0,0 0 0 0 0,0 0 0 0 0,0 0 0 0 0,0 0 0 0 0,1 0 0 0 0,-1 0 0 0 0,0 0 0 0 0,0 0 0 0 0,0 0 0 0 0,0 0 0 0 0,1 0 0 0 0,-1 0 0 0 0,0 0 0 0 0,0 0-1 0 0,5 2-63 0 0,-3 1 70 0 0,10 0-6 0 0,-11-3 2 0 0,1 0 0 0 0,-1 0 0 0 0,1 1 0 0 0,0-1 0 0 0,-1 0 0 0 0,1 1 0 0 0,0-1 0 0 0,-1 1 0 0 0,1 0 0 0 0,-1-1 0 0 0,1 1 0 0 0,-1 0 0 0 0,1 0 0 0 0,-1 0 0 0 0,0 0 0 0 0,1 0 0 0 0,-1 0 0 0 0,0 0 0 0 0,2 3 0 0 0,7 5 0 0 0,-6-6 7 0 0,1 0-1 0 0,-1 0 1 0 0,1 0-1 0 0,5 2 1 0 0,-6-3 17 0 0,0-1 0 0 0,0 2 0 0 0,0-1-1 0 0,-1 0 1 0 0,1 1 0 0 0,-1 0 0 0 0,5 3 0 0 0,18 19 157 0 0,-20-21-129 0 0,-1 0 1 0 0,0 1-1 0 0,-1-1 0 0 0,9 11 0 0 0,-9-10-10 0 0,1 0 1 0 0,-1 0-1 0 0,1 0 1 0 0,0-1-1 0 0,1 0 1 0 0,9 7-1 0 0,6 2 71 0 0,-15-9-109 0 0,3 0 93 0 0,-6-3-74 0 0,1 1 1 0 0,-1 0-1 0 0,1 1 0 0 0,-1-1 1 0 0,0 1-1 0 0,5 4 0 0 0,-4-5-8 0 0,1 1-27 0 0,9 14 155 0 0,-9-11-69 0 0,-1-2-20 0 0,5-1-33 0 0,-6-3 32 0 0,-3 1 1 0 0,4 3-33 0 0,-3-4 32 0 0,-4-1 11 0 0,-12 6-136 0 0,12-5 70 0 0,-1 1 5 0 0,-6 9-57 0 0,-27 36-74 0 0,34-44 127 0 0,1 0-1 0 0,0 1 1 0 0,0-1 0 0 0,0 1-1 0 0,0 0 1 0 0,0-1 0 0 0,-2 5-1 0 0,0 0 2 0 0,-11 14 0 0 0,6-9 0 0 0,-15 18 0 0 0,14-18-8 0 0,6-7 18 0 0,-1 1 1 0 0,0-1-1 0 0,0 0 0 0 0,0 0 1 0 0,-1-1-1 0 0,-10 7 0 0 0,-14 3 1 0 0,27-12 2 0 0,0 0 0 0 0,-1-1 0 0 0,1 1 0 0 0,0-1 0 0 0,0 0 0 0 0,-1 0 0 0 0,1-1 0 0 0,0 1 0 0 0,-6 0 0 0 0,-16 4 46 0 0,24-5-56 0 0,0 1 0 0 0,0-1-1 0 0,0 0 1 0 0,0 1 0 0 0,0-1-1 0 0,0 0 1 0 0,0 0 0 0 0,0 0 0 0 0,0 0-1 0 0,0 0 1 0 0,-3 0 0 0 0,3 0-1 0 0,0 0 0 0 0,0 0 1 0 0,0 0-1 0 0,0 0 0 0 0,0 0 1 0 0,0 0-1 0 0,0 0 0 0 0,0 1 1 0 0,0-1-1 0 0,0 0 1 0 0,0 1-1 0 0,0-1 0 0 0,0 1 1 0 0,0-1-1 0 0,0 1 0 0 0,0-1 1 0 0,-1 2-1 0 0,0-1 41 0 0,-3-1-22 0 0,-3 0 32 0 0,6 0-11 0 0,4 0-32 0 0,4 0 0 0 0,0-1 1 0 0,0 0-1 0 0,-1 0 0 0 0,1 0 0 0 0,0-1 0 0 0,-1 0 0 0 0,9-4 0 0 0,-6 3-15 0 0,-6 3 9 0 0,0-1 0 0 0,0 0 0 0 0,0 0 0 0 0,0 0-1 0 0,0 0 1 0 0,0 0 0 0 0,0-1 0 0 0,0 1-1 0 0,0-1 1 0 0,-1 1 0 0 0,1-1 0 0 0,0 1 0 0 0,-1-1-1 0 0,1 0 1 0 0,-1 0 0 0 0,0 0 0 0 0,0 0 0 0 0,0 0-1 0 0,1-2 1 0 0,0 0-16 0 0,16-45 130 0 0,-17 47-111 0 0,0 0 1 0 0,-1 0 0 0 0,1-1 0 0 0,-1 1 0 0 0,1 0-1 0 0,-1-1 1 0 0,0 1 0 0 0,0-4 0 0 0,0-10-4 0 0,1 13 0 0 0,-1 0-1 0 0,0 0 1 0 0,0 0-1 0 0,0 1 1 0 0,-1-1-1 0 0,1 0 1 0 0,-1 0-1 0 0,1 0 1 0 0,-1 0-1 0 0,0 1 1 0 0,0-1-1 0 0,0 0 1 0 0,-1 1-1 0 0,1-1 1 0 0,-1 1-1 0 0,-2-4 1 0 0,2 3-18 0 0,0 0 1 0 0,0 0-1 0 0,1 0 1 0 0,-1-1 0 0 0,1 1-1 0 0,-2-7 1 0 0,0 5-15 0 0,0 0 1 0 0,0 0 0 0 0,0 0 0 0 0,0 1 0 0 0,-1-1-1 0 0,-5-5 1 0 0,3 3 12 0 0,-31-47 15 0 0,32 51-12 0 0,5 2-46 0 0,0 1-305 0 0,1 0 354 0 0,-1-1 0 0 0,0 1 0 0 0,1 0 0 0 0,-1 0 0 0 0,0 0 0 0 0,1 0 0 0 0,-1 0 0 0 0,0 0 0 0 0,1 0 0 0 0,-1 0 1 0 0,0 0-1 0 0,1 0 0 0 0,-1 0 0 0 0,0 0 0 0 0,1 1 0 0 0,-1-1 0 0 0,0 0 0 0 0,1 0 0 0 0,-1 0 0 0 0,0 0 0 0 0,0 0 0 0 0,1 1 1 0 0,-1-1-1 0 0,0 0 0 0 0,1 0 0 0 0,-1 0 0 0 0,0 1 0 0 0,9 4-29 0 0,-1 0 16 0 0,-1 0 0 0 0,0 0-1 0 0,0 0 1 0 0,-1 0 0 0 0,0 1-1 0 0,0 0 1 0 0,0 1 0 0 0,0-1 0 0 0,7 13-1 0 0,-11-12 62 0 0,6 7-294 0 0,-5-12 171 0 0,-2-1 414 0 0,2-13-202 0 0,-3 9-118 0 0,0 1 0 0 0,0-1 0 0 0,0 0 0 0 0,0 1 0 0 0,-1-1 0 0 0,1 0 0 0 0,-2-4 0 0 0,-3-16 59 0 0,4 13-26 0 0,-6 2-47 0 0,5 7-70 0 0,5 1-175 0 0,7 0 234 0 0,0-1-33 0 0,-7 2 8 0 0,8 6-146 0 0,-9-5 179 0 0,1-1 1 0 0,10 1 5 0 0,-4 1 1 0 0,-1 1 11 0 0,-7-3 48 0 0,19-2 85 0 0,-10-6-133 0 0,-6 6-12 0 0,6-1 1 0 0,5 1 1 0 0,-3 1-12 0 0,-10-1-32 0 0,4-2-5 0 0,-5 2-139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9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0,'0'0'5797'0'0,"10"0"-4817"0"0,9 10-461 0 0,-17-9-135 0 0,-1 0-350 0 0,0 0 0 0 0,0 0 0 0 0,0-1 1 0 0,0 1-1 0 0,0 0 0 0 0,0-1 0 0 0,0 1 1 0 0,0-1-1 0 0,0 1 0 0 0,0-1 0 0 0,0 0 0 0 0,1 1 1 0 0,0-1-1 0 0,11 5 1055 0 0,-2 1-850 0 0,-7-4-151 0 0,0 0-1 0 0,0 1 1 0 0,0-1-1 0 0,5 5 1 0 0,-8-6-77 0 0,-1-1 0 0 0,1 1 0 0 0,-1-1 0 0 0,1 0 0 0 0,0 1 1 0 0,-1-1-1 0 0,1 0 0 0 0,-1 0 0 0 0,1 1 0 0 0,-1-1 0 0 0,1 0 0 0 0,0 0 0 0 0,-1 0 0 0 0,1 0 0 0 0,0 0 0 0 0,-1 0 1 0 0,1 1-1 0 0,-1-2 0 0 0,1 1 0 0 0,0 0 0 0 0,-1 0 0 0 0,2 0 0 0 0,-2 0 6 0 0,1 0-1 0 0,-1 0 1 0 0,1-1-1 0 0,-1 1 1 0 0,1 0-1 0 0,-1 0 1 0 0,1 0-1 0 0,-1 0 1 0 0,1 0-1 0 0,-1 1 1 0 0,1-1-1 0 0,0 0 1 0 0,-1 0-1 0 0,1 0 1 0 0,-1 0-1 0 0,1 1 1 0 0,-1-1 0 0 0,1 0-1 0 0,-1 0 1 0 0,0 1-1 0 0,2-1 1 0 0,0 2 14 0 0,0 0 1 0 0,1 0-1 0 0,-1-1 0 0 0,1 1 1 0 0,0-1-1 0 0,0 0 1 0 0,-1 0-1 0 0,1 0 1 0 0,0 0-1 0 0,0-1 1 0 0,0 1-1 0 0,0-1 1 0 0,0 1-1 0 0,4-1 1 0 0,-6 0-21 0 0,1 0 0 0 0,-1 0 0 0 0,1 0 0 0 0,-1 1-1 0 0,0-1 1 0 0,1 0 0 0 0,-1 1 0 0 0,0-1 0 0 0,1 1 0 0 0,-1 0 0 0 0,3 1 0 0 0,10 4 39 0 0,35 11 35 0 0,-8-8 29 0 0,-28-4-43 0 0,-9-3-53 0 0,0-1 0 0 0,0 1 1 0 0,0-1-1 0 0,1 0 0 0 0,-1 0 0 0 0,0-1 1 0 0,8 1-1 0 0,-2 2 54 0 0,-3 0 4 0 0,0-1 0 0 0,1 0 0 0 0,0 0 1 0 0,-1-1-1 0 0,1 1 0 0 0,0-2 0 0 0,13 1 0 0 0,-20-1-69 0 0,0 0 0 0 0,0 0 0 0 0,0 0 0 0 0,0 0-1 0 0,0 0 1 0 0,0 0 0 0 0,0 0 0 0 0,0 1 0 0 0,0-1 0 0 0,0 0-1 0 0,0 1 1 0 0,0-1 0 0 0,0 1 0 0 0,0-1 0 0 0,0 1 0 0 0,0-1-1 0 0,0 2 1 0 0,23 11 149 0 0,3 1-117 0 0,-15-8-9 0 0,0 0-1 0 0,14 4 1 0 0,-11-5-14 0 0,5 0 171 0 0,-1 2-1 0 0,-1 0 1 0 0,25 13 0 0 0,-19-9-1 0 0,1 2-73 0 0,-17-9-108 0 0,17 7 59 0 0,-19-10-54 0 0,-5-1 0 0 0,1 1 0 0 0,-1-1 0 0 0,1 1 0 0 0,0-1 0 0 0,-1 0 0 0 0,1 1 0 0 0,0-1 0 0 0,0 0 0 0 0,-1 0 0 0 0,3-1 0 0 0,-2 1 1 0 0,0 0-1 0 0,0 0 0 0 0,0 0 1 0 0,-1 0-1 0 0,1 0 0 0 0,0 1 1 0 0,0-1-1 0 0,0 0 0 0 0,2 2 1 0 0,1 0 37 0 0,-3-1-37 0 0,-1 0-1 0 0,0-1 0 0 0,1 1 0 0 0,0 0 0 0 0,-1-1 1 0 0,1 0-1 0 0,-1 1 0 0 0,1-1 0 0 0,-1 0 1 0 0,1 0-1 0 0,0 0 0 0 0,-1 0 0 0 0,4 0 1 0 0,16 4 115 0 0,-5 1-82 0 0,-4-2-1 0 0,-4 1-28 0 0,-1 0 1 0 0,1-1-1 0 0,0 0 0 0 0,0 0 1 0 0,0-1-1 0 0,0 0 1 0 0,0-1-1 0 0,15 2 0 0 0,45 5 188 0 0,-5-1 128 0 0,-49-5-268 0 0,12 3 60 0 0,4-4-33 0 0,-29-1 288 0 0,12 0 644 0 0,92 0-2248 0 0,-103-1 1230 0 0,-1 1-1 0 0,0 0-1 0 0,0 0 1 0 0,0 0 0 0 0,0 0 0 0 0,0 0 0 0 0,0 0 0 0 0,-1 0 0 0 0,1 0 0 0 0,0 0 0 0 0,0 0 0 0 0,0 1 0 0 0,0-1 0 0 0,-1 0 0 0 0,1 1 0 0 0,0-1 0 0 0,0 0 0 0 0,0 1 0 0 0,-1-1 0 0 0,1 1 0 0 0,0 0 0 0 0,1 0 66 0 0,8-1 114 0 0,15 0-269 0 0,-8 0 102 0 0,-14 0 48 0 0,5 3-64 0 0,-1-3-76 0 0,-2 1-3 0 0,-3 1 85 0 0,11-2-9 0 0,4 0 14 0 0,1 5 166 0 0,-15-6-175 0 0,0 1 18 0 0,13 5-278 0 0,-7-1 258 0 0,0 0 0 0 0,-2 0 0 0 0,0 0 0 0 0,4-3 10 0 0,-9-2-29 0 0,1 0 40 0 0,10 7 122 0 0,-12-5-167 0 0,1 1-5 0 0,14-1-7 0 0,-14-1 105 0 0,0 0-14 0 0,3 2-57 0 0,-3-1 92 0 0,-4-2-34 0 0,0-2-55 0 0,0 1 0 0 0,-1 0 0 0 0,1 0 0 0 0,-1 0 0 0 0,1 1 0 0 0,-1-1 0 0 0,0 0 0 0 0,-5-1 1 0 0,6 2-2 0 0,-4-3 0 0 0,3 2 0 0 0,0 0 0 0 0,0 0 0 0 0,0 0 0 0 0,-1 1 0 0 0,1-1 0 0 0,-1 1 0 0 0,1 0 0 0 0,-5-1 0 0 0,3 0 0 0 0,0 1 0 0 0,-1-1 0 0 0,1 0 0 0 0,-8-5 0 0 0,9 4 0 0 0,-1 1 0 0 0,0 0 0 0 0,1 0 0 0 0,-1 0 0 0 0,-9-2 0 0 0,12 4 0 0 0,0-1 0 0 0,0 1 0 0 0,0-1 0 0 0,0 0 0 0 0,0 0 0 0 0,0 0 0 0 0,0 0 0 0 0,0 0 0 0 0,0 0 0 0 0,1-1 0 0 0,-4-2 0 0 0,0 0 0 0 0,0 1 0 0 0,0-1 0 0 0,0 1 0 0 0,-9-4 0 0 0,-2-4 0 0 0,16 10 0 0 0,-1 1 0 0 0,1-1 0 0 0,0 1 0 0 0,0 0 0 0 0,-1-1 0 0 0,1 1 0 0 0,0 0 0 0 0,-1-1 0 0 0,1 1 0 0 0,0 0 0 0 0,-1 0 0 0 0,1-1 0 0 0,0 1 0 0 0,-1 0 0 0 0,1 0 0 0 0,-1 0 0 0 0,1 0 0 0 0,0-1 0 0 0,-1 1 0 0 0,1 0 0 0 0,-1 0 0 0 0,1 0 0 0 0,0 0 0 0 0,-1 0 0 0 0,0 0 0 0 0,1 0 0 0 0,-1 0 0 0 0,1 0 0 0 0,-1 0 0 0 0,1 0 0 0 0,-1 0 0 0 0,1 0 0 0 0,-1 0 0 0 0,1 0 0 0 0,-1 0 0 0 0,1 0 0 0 0,-1 0 0 0 0,1 0 0 0 0,0-1 0 0 0,-1 1 0 0 0,1 0 0 0 0,-1 0 0 0 0,1-1 0 0 0,0 1 0 0 0,-1 0 0 0 0,1 0 0 0 0,-1-1 0 0 0,-7-3 0 0 0,3 1 0 0 0,0 2 0 0 0,-16-7 0 0 0,11 2 0 0 0,5 4 11 0 0,3 3 2 0 0,-12-5 38 0 0,11 2-8 0 0,1-3-22 0 0,2 4 32 0 0,3 1-45 0 0,1 0 0 0 0,0 0 0 0 0,0 1 0 0 0,0-1 0 0 0,-1 1 0 0 0,1 0 0 0 0,0 0 0 0 0,-1 1 0 0 0,1-1 0 0 0,-1 1 0 0 0,4 2 0 0 0,36 15 24 0 0,-33-15-32 0 0,-1 1 0 0 0,0 0 0 0 0,12 9 0 0 0,-13-9 0 0 0,1 1 0 0 0,-1-1 0 0 0,1 0 0 0 0,15 5 0 0 0,-14-6 0 0 0,-1-1 0 0 0,12 8 0 0 0,-13-7 0 0 0,0 1 0 0 0,16 4 0 0 0,-16-6 31 0 0,0 0-1 0 0,0 1 0 0 0,15 8 0 0 0,25 14 25 0 0,-39-22-55 0 0,-3 0 0 0 0,6-1 0 0 0,17 5 0 0 0,-4 1 0 0 0,-7-4 0 0 0,-10-3 0 0 0,-5 0 0 0 0,-1 0 0 0 0,1 0 0 0 0,0-1 0 0 0,0 1 0 0 0,0-1 0 0 0,0 0 0 0 0,5 2 0 0 0,5 0 0 0 0,-5-3 12 0 0,-6 0 48 0 0,-10 1-33 0 0,0 0 0 0 0,1-1 0 0 0,-1 0-1 0 0,-10-1 1 0 0,-5 0-25 0 0,-54 1-2 0 0,-13-3 0 0 0,0 6 0 0 0,76-1 0 0 0,9 0 0 0 0,-1 0 0 0 0,0 0 0 0 0,0-1 0 0 0,-6 1 0 0 0,12-2 0 0 0,-13 1 0 0 0,-19-1 0 0 0,29-1 0 0 0,-21 0 0 0 0,22 1 0 0 0,-10 2 0 0 0,-5-2 75 0 0,16-11-22 0 0,1-15-53 0 0,0 19 11 0 0,0 0 0 0 0,1-1-1 0 0,0 1 1 0 0,1 0 0 0 0,3-12-1 0 0,-3 4-2 0 0,1-2 48 0 0,-2 1-56 0 0,1 9 0 0 0,-4 2 0 0 0,1-3 0 0 0,-2 1-13 0 0,2 6-52 0 0,0 2 61 0 0,0-1-1 0 0,0 1 1 0 0,0 0 0 0 0,0-1 0 0 0,0 1 0 0 0,1 0-1 0 0,-1 0 1 0 0,0 0 0 0 0,1-1 0 0 0,-1 1 0 0 0,0 0-1 0 0,1 0 1 0 0,-1 0 0 0 0,1 0 0 0 0,-1 0 0 0 0,1 1-1 0 0,0-1 1 0 0,-1 0 0 0 0,1 1 0 0 0,-6 35-50 0 0,5-35 55 0 0,1-1-1 0 0,-1 0 0 0 0,1 1 0 0 0,0-1 1 0 0,-1 0-1 0 0,1 1 0 0 0,0-1 1 0 0,0 1-1 0 0,0-1 0 0 0,0 0 0 0 0,0 1 1 0 0,0-1-1 0 0,0 1 0 0 0,1-1 0 0 0,0 2 1 0 0,1 7-59 0 0,-3-8 51 0 0,0 1 4 0 0,3 13 2 0 0,2-9 13 0 0,-4-5 299 0 0,-4-19-237 0 0,-2 1-25 0 0,-2-7-40 0 0,7 20-1 0 0,-1-1-1 0 0,1 0 1 0 0,0 0 0 0 0,0 0 0 0 0,0 1 0 0 0,0-7 0 0 0,0 2 1 0 0,0 7-7 0 0,-1-1-3 0 0,1-14 1 0 0,0 14 0 0 0,1 1-1 0 0,0 1 1 0 0,0-1-1 0 0,0 1 1 0 0,0-1-1 0 0,0 0 1 0 0,0 1-1 0 0,0-1 1 0 0,0 1-1 0 0,0-1 1 0 0,1 0 0 0 0,-1 1-1 0 0,0-1 1 0 0,0 1-1 0 0,0-1 1 0 0,1 1-1 0 0,-1-1 1 0 0,0 1-1 0 0,1-1 1 0 0,-1 1-1 0 0,0-1 1 0 0,1 1-1 0 0,-1 0 1 0 0,1-1-1 0 0,0-1-57 0 0,0 3-138 0 0,6 2 132 0 0,-4 0 59 0 0,4 5-5 0 0,2 8 11 0 0,-7-12-3 0 0,-1-3 6 0 0,13 11-59 0 0,9 12 44 0 0,-21-21 11 0 0,14 6 0 0 0,-4-1 0 0 0,-10-6 0 0 0,1 0 0 0 0,0 0 0 0 0,0-1 0 0 0,0 1 0 0 0,0-1 0 0 0,0 1 0 0 0,0-1 0 0 0,6 1 0 0 0,32 11 0 0 0,-31-9 0 0 0,1 0 0 0 0,-4-1 0 0 0,0-2 11 0 0,-5-1 32 0 0,4 4-22 0 0,-3-4 22 0 0,4-4-21 0 0,-6 4 69 0 0,-19 0-250 0 0,1 2 202 0 0,11-1-37 0 0,0 0-1 0 0,1-1 0 0 0,-11 1 0 0 0,-19-1-5 0 0,27 0-10 0 0,-19-3-228 0 0,17 1-5785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30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1376 0 0,'7'0'175'0'0,"-6"0"653"0"0,13-1 152 0 0,-7 1-612 0 0,-1-1 0 0 0,0 1 0 0 0,0 1 0 0 0,1-1 0 0 0,-1 1 0 0 0,0 0 1 0 0,0 0-1 0 0,10 4 0 0 0,-14-4-237 0 0,-1-1 1 0 0,0 1-1 0 0,1-1 0 0 0,-1 1 1 0 0,1-1-1 0 0,-1 1 0 0 0,1-1 1 0 0,-1 0-1 0 0,3 0 1 0 0,-2 0 19 0 0,-1 0 1 0 0,1 0 0 0 0,-1 1 0 0 0,1-1 0 0 0,-1 0-1 0 0,1 1 1 0 0,-1-1 0 0 0,1 1 0 0 0,2 0 0 0 0,1 2 110 0 0,1 0 1 0 0,1-1-1 0 0,-1 0 1 0 0,6 1 0 0 0,14 4 854 0 0,-22-6-1052 0 0,-1 0 57 0 0,1 1-1 0 0,0-1 0 0 0,0 1 0 0 0,-1-1 0 0 0,1 1 0 0 0,4 4 1 0 0,6-1 268 0 0,-5-2-236 0 0,32 14 542 0 0,-31-13-630 0 0,0 0 0 0 0,14 3 0 0 0,-20-6-6 0 0,1 0 1 0 0,-1 1-1 0 0,0-1 0 0 0,0 1 0 0 0,0 0 0 0 0,-1 0 0 0 0,6 3 1 0 0,-4-2-13 0 0,0-1 0 0 0,1 1 0 0 0,-1-1 0 0 0,1 0 0 0 0,-1-1 0 0 0,1 1 0 0 0,6 0 0 0 0,18 5 18 0 0,-18-3 11 0 0,0 0 0 0 0,0-1-1 0 0,0 0 1 0 0,0-1 0 0 0,0 0 0 0 0,14 0 0 0 0,17 6 287 0 0,37 0-348 0 0,81-5 165 0 0,-136-5-170 0 0,-19 2-11 0 0,0-1 0 0 0,0 1 0 0 0,0 0 0 0 0,0 0 0 0 0,0 1 0 0 0,11 2 0 0 0,-7-1 5 0 0,0 0 0 0 0,0-1 0 0 0,0 0 0 0 0,0 0 0 0 0,15-2 0 0 0,-11 1 44 0 0,26 2 0 0 0,-23-2-49 0 0,-15 0 0 0 0,0 0 0 0 0,1 0 0 0 0,-1 0 0 0 0,1 0 0 0 0,-1 1 0 0 0,0-1 0 0 0,1 1 0 0 0,3 1 0 0 0,0-1 8 0 0,0 1 0 0 0,0-1 0 0 0,0 0 0 0 0,0 0 0 0 0,0-1 0 0 0,0 1 0 0 0,8-2 0 0 0,20 2-9 0 0,15 1 22 0 0,-34-2 38 0 0,24 3 0 0 0,-13-1 24 0 0,30-3 0 0 0,-20 1-68 0 0,13 0 49 0 0,-1-2 0 0 0,51-9 0 0 0,-44 8-53 0 0,33-1 42 0 0,-81 4-37 0 0,-1-1-1 0 0,0 1 0 0 0,12 1 0 0 0,-11 0-8 0 0,0-1 0 0 0,0 0 0 0 0,0 0 0 0 0,0 0 1 0 0,0-1-1 0 0,0 0 0 0 0,8-2 0 0 0,-14 2 3 0 0,1 1-1 0 0,0 0 1 0 0,0-1 0 0 0,-1 1-1 0 0,1 0 1 0 0,0 0 0 0 0,0 0 0 0 0,-1 1-1 0 0,1-1 1 0 0,0 0 0 0 0,1 1 0 0 0,28 3 598 0 0,-12-4-579 0 0,-5-1-29 0 0,-11-1 0 0 0,-1 1 0 0 0,18 0 0 0 0,5-2-256 0 0,-24 3 255 0 0,0 0 0 0 0,-1-1 0 0 0,1 1 0 0 0,-1 0 0 0 0,1 0 0 0 0,0 0 0 0 0,-1 0 0 0 0,1 0 0 0 0,0 0 0 0 0,-1 0 0 0 0,1 0 0 0 0,0 0-1 0 0,-1 1 1 0 0,1-1 0 0 0,0 0 0 0 0,0 1 0 0 0,3 0 31 0 0,14-4 129 0 0,39 7-190 0 0,-54-5 39 0 0,1 1 0 0 0,-1-1 0 0 0,1 1 0 0 0,0-1 0 0 0,6-3-1 0 0,-8 3-24 0 0,-2 1 14 0 0,0 0-1 0 0,0 0 1 0 0,1 0 0 0 0,-1 0 0 0 0,0 0 0 0 0,0 0 0 0 0,0 0-1 0 0,1-1 1 0 0,-1 1 0 0 0,0 0 0 0 0,0 0 0 0 0,1 0 0 0 0,-1 0 0 0 0,0 0-1 0 0,0 0 1 0 0,1 0 0 0 0,-1 0 0 0 0,0 0 0 0 0,0 1 0 0 0,0-1-1 0 0,1 0 1 0 0,-1 0 0 0 0,0 0 0 0 0,0 0 0 0 0,1 0 0 0 0,-1 0-1 0 0,0 0 1 0 0,0 0 0 0 0,0 1 0 0 0,1-1 0 0 0,-1 0 0 0 0,0 0-1 0 0,0 1 1 0 0,6 1-80 0 0,14-2 72 0 0,-1-4 11 0 0,-9 4 0 0 0,-6 2-3 0 0,4 1 36 0 0,12-8 77 0 0,-19 5-104 0 0,0 0-1 0 0,-1-1 0 0 0,1 1 0 0 0,0 0 0 0 0,-1 0 0 0 0,1 0 1 0 0,0-1-1 0 0,0 1 0 0 0,-1 0 0 0 0,1 0 0 0 0,0 0 0 0 0,0 0 0 0 0,-1 0 1 0 0,1 0-1 0 0,0 1 0 0 0,-1-1 0 0 0,1 0 0 0 0,0 0 0 0 0,-1 0 1 0 0,2 1-1 0 0,17 4-163 0 0,-8-4 251 0 0,-6-1-106 0 0,0 1 0 0 0,0 0 1 0 0,0 0-1 0 0,0 0 0 0 0,0 1 0 0 0,0-1 1 0 0,-1 1-1 0 0,1 1 0 0 0,6 3 0 0 0,-10-6 181 0 0,1 2-94 0 0,3 3-49 0 0,-3-3 119 0 0,-3-1-85 0 0,-1 3-63 0 0,1-3-66 0 0,-3-2 36 0 0,1 0 67 0 0,-1 0 0 0 0,0 0 1 0 0,0-1-1 0 0,-3-1 0 0 0,2 1-49 0 0,-15-6 16 0 0,-10-4 0 0 0,25 8 0 0 0,3 3 0 0 0,0 0 0 0 0,0 0 0 0 0,0 0 0 0 0,0 1 0 0 0,0-1 0 0 0,0 0 0 0 0,0 1 0 0 0,0-1 0 0 0,-1 1 0 0 0,-2 0 0 0 0,4 0 0 0 0,-45-14-88 0 0,25 7 88 0 0,18 5 0 0 0,-16-3 0 0 0,-31-7 0 0 0,46 11-11 0 0,-22-6 76 0 0,18 4-122 0 0,8 4 56 0 0,-1-1 0 0 0,0 0 0 0 0,0 0 0 0 0,0 0 0 0 0,0 0 0 0 0,0 0 0 0 0,0 0-1 0 0,1 0 1 0 0,-1 0 0 0 0,0 0 0 0 0,0 0 0 0 0,0 0 0 0 0,0 0 0 0 0,0-1 0 0 0,0 1 0 0 0,1 0-1 0 0,-1-1 1 0 0,0 1 0 0 0,-1-1 0 0 0,-1-1 23 0 0,-24-3 9 0 0,23 5-46 0 0,-23-3-30 0 0,17 1 51 0 0,7 1-14 0 0,4 1 2 0 0,-3-1 9 0 0,-29-8 61 0 0,23 8-131 0 0,7 1 169 0 0,38 16-580 0 0,34 4 478 0 0,63 3 156 0 0,-102-22-312 0 0,45-1 412 0 0,-72-1-256 0 0,-2 2-11 0 0,0-1 0 0 0,0 0 0 0 0,0 1 1 0 0,0 0-1 0 0,0-1 0 0 0,0 1 0 0 0,0 1 0 0 0,4 1 1 0 0,-7-3 7 0 0,6 3-16 0 0,0-2-11 0 0,18 0 19 0 0,-19-1 15 0 0,25 4 142 0 0,-7-1-200 0 0,-16 1 65 0 0,-4-4 32 0 0,4 0-47 0 0,-5 0-42 0 0,-1 2 85 0 0,9 6-25 0 0,-8-5-15 0 0,1 6-12 0 0,-2-7-29 0 0,-1-1 41 0 0,0 0 1 0 0,0-1-1 0 0,0 1 1 0 0,0-1-1 0 0,0 1 1 0 0,0 0-1 0 0,0-1 1 0 0,0 1-1 0 0,0-1 1 0 0,0 1-1 0 0,0 0 1 0 0,0-1-1 0 0,0 1 1 0 0,0-1-1 0 0,0 1 1 0 0,-1-1-1 0 0,1 1 1 0 0,0-1-1 0 0,-1 1 1 0 0,1 0-1 0 0,0-1 1 0 0,-1 1-1 0 0,1 0 2 0 0,-15 8 193 0 0,13-7-185 0 0,-1-1 0 0 0,0 1 0 0 0,1-1-1 0 0,-1 0 1 0 0,0 0 0 0 0,0-1-1 0 0,0 1 1 0 0,0 0 0 0 0,0-1-1 0 0,0 0 1 0 0,0 1 0 0 0,0-1-1 0 0,0-1 1 0 0,-3 1 0 0 0,-23 2-12 0 0,18 0 3 0 0,-6 3 0 0 0,15-4 0 0 0,0 0 0 0 0,0-1 0 0 0,0 1 0 0 0,-1-1 0 0 0,1 1 0 0 0,0-1 0 0 0,0 0 0 0 0,-4 0 0 0 0,-3 0 0 0 0,-31 5 0 0 0,22-4 0 0 0,12 0 0 0 0,2 0 0 0 0,-1 0 0 0 0,1 0 0 0 0,-1-1 0 0 0,1 1 0 0 0,-1-1 0 0 0,-7-1 0 0 0,11 0 0 0 0,0 1 0 0 0,1 0 0 0 0,-1 0 0 0 0,0-1 0 0 0,1 1 0 0 0,-1 0 0 0 0,0 0 0 0 0,1 0 0 0 0,-1 0 0 0 0,0 0 0 0 0,0 0 0 0 0,1 0 0 0 0,-1 0 0 0 0,0 0 0 0 0,1 0 0 0 0,-1 1 0 0 0,0-1 0 0 0,0 0 0 0 0,1 0 0 0 0,-1 1 0 0 0,0-1 0 0 0,-2 2 0 0 0,-5-1 7 0 0,-8 1-9 0 0,0 0 0 0 0,-20-2-1 0 0,-31 4 131 0 0,65-4-128 0 0,-4 1 0 0 0,-17 6 0 0 0,-18 2 0 0 0,32-6 0 0 0,0 1 0 0 0,0-3 0 0 0,0 1-14 0 0,0 0-45 0 0,-1 1 44 0 0,0 1 26 0 0,6-4 32 0 0,-3-4-46 0 0,5 3-50 0 0,-2-2 39 0 0,3 2 18 0 0,-1 0-1 0 0,1 1 1 0 0,0-1-1 0 0,-1 0 1 0 0,1-1-1 0 0,0 1 1 0 0,0 0-1 0 0,0 0 1 0 0,0 0-1 0 0,0-1 1 0 0,0 1-1 0 0,0 0 1 0 0,0-1-1 0 0,0 1 1 0 0,0-1-1 0 0,1 1 1 0 0,-1-1-1 0 0,1 0 1 0 0,-1 1-1 0 0,1-3 1 0 0,-1 2-14 0 0,-5-36 200 0 0,6 11-116 0 0,0 25-74 0 0,0 0 0 0 0,0 1 0 0 0,0-1 0 0 0,0 0 0 0 0,0 1 0 0 0,1-1 0 0 0,-1 0 0 0 0,1 1 0 0 0,-1-1 0 0 0,2-2 0 0 0,-1-2 0 0 0,-1 0 0 0 0,1 0 0 0 0,7-18 0 0 0,-7-21 64 0 0,-2 38-64 0 0,-2 0 11 0 0,1 2 80 0 0,3-6-81 0 0,-1 9-90 0 0,1 4-100 0 0,8 11 115 0 0,-2 0 43 0 0,0-1 0 0 0,9 25-1 0 0,-14-30 23 0 0,6 17 0 0 0,-4-11 0 0 0,0-2 0 0 0,1-1 0 0 0,-3-4 0 0 0,-4 10 0 0 0,2-8 11 0 0,0-5 32 0 0,-4 6-22 0 0,3 0 22 0 0,-3 2-33 0 0,1-2-10 0 0,1-2 0 0 0,-1-1 11 0 0,2-4 106 0 0,0-2-63 0 0,-6-2-44 0 0,3-3 1 0 0,2 1 3 0 0,1 1 1 0 0,0-1-1 0 0,0 0 0 0 0,0 0 1 0 0,0 0-1 0 0,1 1 1 0 0,-1-1-1 0 0,1 0 0 0 0,0 0 1 0 0,0 0-1 0 0,1-4 0 0 0,0-8 49 0 0,0 9-53 0 0,2-1-10 0 0,1-2 0 0 0,5-23 0 0 0,-7 30 1 0 0,-2 3-1 0 0,-1-21-11 0 0,1 20-43 0 0,4 13-170 0 0,-3-3 214 0 0,-1 2-33 0 0,1-3 32 0 0,0-3 12 0 0,0 2-2 0 0,-3-3 2 0 0,1 17 9 0 0,1-20-6 0 0,0-1 0 0 0,0 1 0 0 0,0-1 0 0 0,0 1 0 0 0,0-1 0 0 0,0 0 0 0 0,0 1 0 0 0,0-1 1 0 0,0 1-1 0 0,0-1 0 0 0,0 0 0 0 0,0 1 0 0 0,1-1 0 0 0,-1 1 0 0 0,0-1 0 0 0,0 0 0 0 0,0 1 0 0 0,1-1 0 0 0,-1 1 0 0 0,0-1 0 0 0,0 0 0 0 0,1 1 0 0 0,-1-1 0 0 0,0 0 0 0 0,1 0 0 0 0,-1 1 0 0 0,0-1 0 0 0,2 0 0 0 0,13 6 56 0 0,-15-5-60 0 0,1-1 0 0 0,0 0 0 0 0,-1 1 1 0 0,1-1-1 0 0,0 0 0 0 0,-1 0 0 0 0,1 1 0 0 0,0-1 0 0 0,0 0 0 0 0,-1 0 0 0 0,1 0 1 0 0,0 0-1 0 0,0 0 0 0 0,0 0 0 0 0,20-1 56 0 0,-14 1-54 0 0,1-1 0 0 0,0 0 0 0 0,-1 0 0 0 0,10-3 0 0 0,9-2-2 0 0,9-4 0 0 0,-25 11 0 0 0,-9-1 0 0 0,1 0 0 0 0,0 1 0 0 0,0-1 0 0 0,0 0 0 0 0,-1 0 0 0 0,1 0 0 0 0,0 0 0 0 0,0 0 0 0 0,0-1 0 0 0,-1 1 0 0 0,1 0 0 0 0,3-2 0 0 0,-2 2 3 0 0,1-1-10 0 0,10-7 75 0 0,-10 6-44 0 0,-1 0-20 0 0,1 0-1 0 0,-1 0 1 0 0,1 1 0 0 0,-1-1-1 0 0,1 1 1 0 0,0 0 0 0 0,-1 0-1 0 0,1 0 1 0 0,0 1 0 0 0,7-1-1 0 0,25-10-3 0 0,-32 10-4 0 0,38-1-56 0 0,-29 2 60 0 0,-1 0 0 0 0,-2-1 0 0 0,3-2 0 0 0,1 2 0 0 0,-6 1-10 0 0,-7 0-44 0 0,-2 1 1 0 0,-3 5 42 0 0,3-5 11 0 0,0 0 0 0 0,0 0 0 0 0,0 0 0 0 0,0 0 0 0 0,0 0 0 0 0,-1 0 0 0 0,1 0 0 0 0,0 0 0 0 0,-1 0 0 0 0,1-1 0 0 0,0 1 0 0 0,-1-1 0 0 0,-1 1 0 0 0,-10 4 0 0 0,11-4 0 0 0,-1-1 0 0 0,1 0 0 0 0,0 1 0 0 0,-1-1 0 0 0,1 0 0 0 0,-1 0 0 0 0,-2-1 0 0 0,3 1 0 0 0,-1 0 0 0 0,1 0 0 0 0,0 0 0 0 0,0 0 0 0 0,0 0 0 0 0,0 0 0 0 0,0 1 0 0 0,0-1 0 0 0,-4 2 0 0 0,3-1 0 0 0,1-1 0 0 0,-1 0 0 0 0,0 1 0 0 0,0-1 0 0 0,1 0 0 0 0,-1-1 0 0 0,0 1 0 0 0,1 0 0 0 0,-6-2 0 0 0,-11 0 0 0 0,-26-7-74 0 0,29 8 20 0 0,-17-3 54 0 0,22 6 0 0 0,2-2 0 0 0,-21-4 0 0 0,21 3 0 0 0,0 1 0 0 0,3-2 0 0 0,-2 0 0 0 0,-4-6 0 0 0,6 4 0 0 0,-2 1 0 0 0,-1 2 0 0 0,0-2 0 0 0,1-1 0 0 0,2 3 0 0 0,-10 1 90 0 0,-18 0-5334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3.31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738 0 2760 0 0,'-1'1'207'0'0,"-5"1"-106"0"0,-2 1 278 0 0,-1-1 0 0 0,0 0-1 0 0,0 0 1 0 0,-14 0 0 0 0,-15 4 168 0 0,-96 18-80 0 0,3-4 157 0 0,74-13-388 0 0,-29 2-38 0 0,-6 0-184 0 0,60-7-182 0 0,-39 8 0 0 0,40-3-24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24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140 0 1840 0 0,'0'0'160'0'0,"-5"4"-160"0"0,-3 7 0 0 0,3-2 0 0 0,5-1 800 0 0,-9 0 120 0 0,-1 4 24 0 0,-3-4 8 0 0,8 4-616 0 0,2-1-120 0 0,-12 1-24 0 0,6 5-8 0 0,1-1-120 0 0,-2-1-64 0 0,2 2 80 0 0,-5 3-1856 0 0,-6 0-368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4.6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1 2760 0 0,'0'0'248'0'0,"-8"8"-248"0"0,-1-3 352 0 0,4 7 32 0 0,-8 3 0 0 0,3 1 0 0 0,7-7-176 0 0,-2 2-32 0 0,-8 1-8 0 0,-1 5 0 0 0,4-6-168 0 0,2 6 0 0 0,8-2 0 0 0,-5 1-1376 0 0,-13 1-304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1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151 1 3224 0 0,'-6'4'92'0'0,"1"0"1"0"0,0 0-1 0 0,-6 7 0 0 0,-7 7 923 0 0,17-17-947 0 0,-1 0 0 0 0,1 0 1 0 0,1 0-1 0 0,-1 0 0 0 0,0 0 0 0 0,0 0 0 0 0,0 1 1 0 0,1-1-1 0 0,-1 0 0 0 0,0 0 0 0 0,1 1 1 0 0,-1-1-1 0 0,1 0 0 0 0,0 1 0 0 0,-1-1 1 0 0,1 3-1 0 0,-1-2-19 0 0,1 0-1 0 0,-1 1 1 0 0,1-1 0 0 0,-1 0 0 0 0,0 0 0 0 0,0 1 0 0 0,-2 2-1 0 0,-1 2 27 0 0,-1 0 0 0 0,2 0 0 0 0,-1 0 0 0 0,-5 15 0 0 0,4-6 38 0 0,-10 20 0 0 0,10-23 119 0 0,0 0 0 0 0,-6 23 1 0 0,1-10-66 0 0,9-23-158 0 0,-1 0 0 0 0,1 0-1 0 0,0 0 1 0 0,0 0 0 0 0,0 0 0 0 0,0 1 0 0 0,0-1 0 0 0,1 0 0 0 0,-1 5 0 0 0,6 19-9 0 0,-3-22 0 0 0,-1 1 0 0 0,0-1 0 0 0,0 1 0 0 0,0 7 0 0 0,0-1-13 0 0,1-1 0 0 0,0 1 0 0 0,0 0 0 0 0,1-1 0 0 0,0 1 0 0 0,7 13 0 0 0,-8-19-50 0 0,0 1 0 0 0,0 0 0 0 0,0 7 0 0 0,0 0-442 0 0,5 6-1975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5.88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 3536 0 0,'22'9'165'0'0,"-21"-8"-158"0"0,-1-1 0 0 0,1 0 1 0 0,0 0-1 0 0,-1 0 0 0 0,0 1 0 0 0,1-1 0 0 0,-1 0 0 0 0,1 1 0 0 0,-1-1 0 0 0,1 0 1 0 0,-1 1-1 0 0,0-1 0 0 0,1 1 0 0 0,-1-1 0 0 0,0 0 0 0 0,1 1 0 0 0,-1-1 0 0 0,0 1 1 0 0,1-1-1 0 0,-1 1 0 0 0,0-1 0 0 0,0 1 0 0 0,0-1 0 0 0,1 2 0 0 0,-1 0 2 0 0,32 39 295 0 0,-30-38-276 0 0,0-1 1 0 0,1 1-1 0 0,-1 0 0 0 0,1-1 0 0 0,-1 0 1 0 0,1 0-1 0 0,0 0 0 0 0,6 4 1 0 0,-6-4 4 0 0,-1-1-15 0 0,0 0 1 0 0,-1 1-1 0 0,1-1 0 0 0,-1 0 0 0 0,1 1 1 0 0,-1-1-1 0 0,2 3 0 0 0,4 4 28 0 0,14 11-46 0 0,-13-10 0 0 0,1-1 0 0 0,0 0 0 0 0,1-1 0 0 0,0 0 0 0 0,0-1 0 0 0,12 6 0 0 0,64 27 0 0 0,-60-31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6.59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0,'3'2'12'0'0,"0"0"-1"0"0,0 0 1 0 0,-1 0 0 0 0,1 0 0 0 0,0 0-1 0 0,-1 0 1 0 0,0 1 0 0 0,0-1 0 0 0,1 1-1 0 0,-2 0 1 0 0,1-1 0 0 0,0 1-1 0 0,0 0 1 0 0,1 5 0 0 0,4 5 272 0 0,0-1 0 0 0,17 21 0 0 0,6 9 480 0 0,-25-35-591 0 0,0-1 1 0 0,0 0-1 0 0,9 9 0 0 0,6 5-85 0 0,-6-4-54 0 0,1-2 0 0 0,1 1 1 0 0,1-2-1 0 0,26 18 0 0 0,-36-28-34 0 0,0 0 0 0 0,1 0 0 0 0,-1-1 0 0 0,1 0 0 0 0,-1 0 0 0 0,13 0 0 0 0,-7 0 0 0 0,8 0 0 0 0,5 1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7.23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3224 0 0,'2'2'252'0'0,"1"-1"-208"0"0,1 0-12 0 0,8 12 12 0 0,-11-13-42 0 0,-1 1 0 0 0,1 0 1 0 0,-1-1-1 0 0,1 1 0 0 0,-1 0 1 0 0,1-1-1 0 0,0 1 0 0 0,-1-1 1 0 0,1 0-1 0 0,0 1 0 0 0,-1-1 1 0 0,1 1-1 0 0,0-1 0 0 0,1 1 0 0 0,0-1 1 0 0,-1 1-1 0 0,1 0 0 0 0,0 0 0 0 0,0 0 0 0 0,0 0 0 0 0,-1 0 0 0 0,1 0 0 0 0,-1 1 1 0 0,1-1-1 0 0,-1 1 0 0 0,2 1 0 0 0,-1 0-2 0 0,0-1 0 0 0,0 0 0 0 0,0 0 0 0 0,1-1 0 0 0,-1 1 0 0 0,0 0 0 0 0,1-1 0 0 0,-1 1 0 0 0,1-1 0 0 0,2 1 0 0 0,21 11 0 0 0,2 4 74 0 0,-22-13-44 0 0,0 0 1 0 0,0 0 0 0 0,0-1-1 0 0,0 0 1 0 0,0 0-1 0 0,9 2 1 0 0,6 1 189 0 0,0-2 0 0 0,0 0 0 0 0,0-1 0 0 0,1-1 0 0 0,-1-1 0 0 0,1-1 0 0 0,35-4 0 0 0,17-7-220 0 0,-45 5 92 0 0,-18 4-153 0 0,0 0 1 0 0,0-1-1 0 0,0-1 1 0 0,11-4-1 0 0,-3-3-1888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8.69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0 1840 0 0,'19'2'2159'0'0,"-7"23"-1686"0"0,-12-24-461 0 0,0-1 0 0 0,0 1 0 0 0,0-1 0 0 0,0 1 0 0 0,0-1 0 0 0,0 1 0 0 0,0 0 0 0 0,0-1 0 0 0,0 1 0 0 0,0-1 0 0 0,0 1 0 0 0,0-1 0 0 0,-1 1 0 0 0,1-1 0 0 0,0 1 0 0 0,0-1 0 0 0,-1 1 0 0 0,0 2 36 0 0,1-2-27 0 0,1 0 0 0 0,-1 1 0 0 0,0-1 0 0 0,1 0 0 0 0,-1 1 0 0 0,1-1 1 0 0,0 0-1 0 0,-1 0 0 0 0,1 0 0 0 0,0 1 0 0 0,0-1 0 0 0,-1 0 0 0 0,2 1 0 0 0,6 9 191 0 0,-2-1-22 0 0,0 0 1 0 0,0-1 0 0 0,1 0 0 0 0,0 0 0 0 0,1 0-1 0 0,0-1 1 0 0,10 8 0 0 0,-1-2 65 0 0,2-1-1 0 0,32 18 1 0 0,-21-16-84 0 0,51 17 0 0 0,-52-22-140 0 0,-2 0-10 0 0,2-2 1 0 0,50 8-1 0 0,58-2 47 0 0,-136-14-69 0 0,24 0 23 0 0,-1 0 1 0 0,0-2-1 0 0,0-1 1 0 0,37-9-1 0 0,42-14 118 0 0,-89 22-112 0 0,0-1 0 0 0,1 0 0 0 0,-2 0 0 0 0,1-2 0 0 0,15-9 0 0 0,20-19-732 0 0,-26 23-2090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1.23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270 685 3312 0 0,'0'0'149'0'0,"5"-5"22"0"0,-4 3-153 0 0,-1-1 0 0 0,1 1 0 0 0,0 0-1 0 0,-1 0 1 0 0,1 0 0 0 0,-1-1 0 0 0,0 1 0 0 0,1 0 0 0 0,-1 0 0 0 0,0-1 0 0 0,-1-3-1 0 0,-6-32 361 0 0,4 23-255 0 0,-8-91 1274 0 0,9 81-1108 0 0,2 19-228 0 0,0 1 0 0 0,0 0 0 0 0,-1-1 0 0 0,0 1 0 0 0,-2-9-1 0 0,-5-13 171 0 0,3 11 140 0 0,-1 0-1 0 0,0 0 1 0 0,-13-24 0 0 0,3 11 141 0 0,8 14-171 0 0,-1 1 1 0 0,-16-23-1 0 0,-27-31 423 0 0,19 23-428 0 0,-26-38-190 0 0,55 74-231 0 0,4 1-12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1.8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224 314 2304 0 0,'1'-2'167'0'0,"16"-22"475"0"0,-2 0 1 0 0,19-39 0 0 0,-1-10 430 0 0,-31 70-1053 0 0,0-1 24 0 0,0-1 0 0 0,1 1 0 0 0,-1-1 1 0 0,1 1-1 0 0,0 0 0 0 0,1 0 0 0 0,4-5 0 0 0,-7 8-34 0 0,0 0 0 0 0,0 1 0 0 0,0-2 0 0 0,0 1 0 0 0,0 0 0 0 0,0 0 0 0 0,0 0 0 0 0,0 0 1 0 0,0 0-1 0 0,-1-1 0 0 0,2-1 0 0 0,1-3 16 0 0,1 2-17 0 0,-3 4-7 0 0,0-1 1 0 0,0 0-1 0 0,0 0 0 0 0,-1 0 0 0 0,1 0 1 0 0,0 0-1 0 0,-1 0 0 0 0,1 0 1 0 0,0 0-1 0 0,-1-1 0 0 0,1 1 0 0 0,-1 0 1 0 0,0 0-1 0 0,1 0 0 0 0,-1-1 1 0 0,0 1-1 0 0,0 0 0 0 0,0 0 0 0 0,0-1 1 0 0,0 1-1 0 0,0 0 0 0 0,0 0 1 0 0,0-2-1 0 0,0-1 20 0 0,0 3-10 0 0,0 0 0 0 0,1-1-1 0 0,-1 1 1 0 0,0 0 0 0 0,0 0 0 0 0,0 0 0 0 0,0-1 0 0 0,-1 1-1 0 0,1 0 1 0 0,0 0 0 0 0,0 0 0 0 0,-1-2 0 0 0,-2-3 4 0 0,6 2-6 0 0,-2 4 114 0 0,-5 0-99 0 0,1 0 0 0 0,0 0 0 0 0,0 0 0 0 0,0 1 0 0 0,-7 1 0 0 0,9-2 107 0 0,-12-3 357 0 0,12 2-384 0 0,-1 1-132 0 0,-10 5 1041 0 0,-4 2-1002 0 0,15-7-12 0 0,0 0 0 0 0,0 1 0 0 0,0-1 0 0 0,0 1 0 0 0,1-1 0 0 0,-1 1 0 0 0,0 0 0 0 0,0-1 0 0 0,0 1-1 0 0,1 0 1 0 0,-1-1 0 0 0,0 1 0 0 0,0 0 0 0 0,1 0 0 0 0,-1 0 0 0 0,1 0 0 0 0,-1 1 0 0 0,-17 22 0 0 0,12-17 0 0 0,5-6 0 0 0,-1 1 0 0 0,1 0 0 0 0,0 0 0 0 0,0-1 0 0 0,-1 1 0 0 0,1 0 0 0 0,0 0 0 0 0,1 0 0 0 0,-1 0 0 0 0,0 1 0 0 0,1-1 0 0 0,-1 4 0 0 0,-11 24 0 0 0,10-25 0 0 0,-1 1 0 0 0,1 0 0 0 0,0 0 0 0 0,0 1 0 0 0,-1 8 0 0 0,0 12-13 0 0,-1-1 0 0 0,-1 0 0 0 0,-1 0 1 0 0,-18 45-1 0 0,18-58 12 0 0,0 0 1 0 0,-1-1-1 0 0,0 0 1 0 0,-11 14-1 0 0,-40 41 12 0 0,53-61-9 0 0,-1 0 29 0 0,1 0 0 0 0,-1-1-1 0 0,0 0 1 0 0,0 0 0 0 0,-1 0-1 0 0,0-1 1 0 0,1 0 0 0 0,-2 0-1 0 0,-8 4 1 0 0,5-3-228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4.70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564 0 1840 0 0,'0'9'160'0'0,"-1"12"90"0"0,-4 21 0 0 0,4-38-92 0 0,0 0 0 0 0,0 0-1 0 0,-1-1 1 0 0,1 1 0 0 0,-1 0 0 0 0,-2 4 0 0 0,2-5-73 0 0,0 0 1 0 0,0 1 0 0 0,0 0 0 0 0,1-1 0 0 0,0 1 0 0 0,0 0 0 0 0,-1 4 0 0 0,1-2-69 0 0,0-1 1 0 0,0 0-1 0 0,0 0 1 0 0,-1 0 0 0 0,1 0-1 0 0,-1 0 1 0 0,0 0-1 0 0,-1 0 1 0 0,1-1-1 0 0,-1 1 1 0 0,0-1-1 0 0,-4 5 1 0 0,-7 14-18 0 0,11-17 11 0 0,-1 0-1 0 0,0 0 1 0 0,0-1 0 0 0,-8 10-1 0 0,1-3 24 0 0,0 1 0 0 0,1 0 0 0 0,-12 20-1 0 0,0-1 124 0 0,1-6-13 0 0,14-18-79 0 0,0 0 0 0 0,1 0 0 0 0,-5 9 0 0 0,5-8 71 0 0,1 0 0 0 0,-2-1 0 0 0,0 1 0 0 0,-11 10 0 0 0,8-9 60 0 0,-13 18-1 0 0,-104 168 777 0 0,84-127-632 0 0,-11 22-64 0 0,38-63-231 0 0,-2 0-138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6.62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0 197 3224 0 0,'2'-2'240'0'0,"9"-4"-212"0"0,-6 3 163 0 0,1 0-1 0 0,-1-1 1 0 0,0 1 0 0 0,0-1-1 0 0,0 0 1 0 0,-1-1 0 0 0,1 1-1 0 0,6-9 1 0 0,-8 9-83 0 0,0 0 0 0 0,1 1 0 0 0,-1-1 0 0 0,1 1 0 0 0,0 0 0 0 0,0 0 0 0 0,0 0 0 0 0,0 1 0 0 0,9-5 0 0 0,-6 4-50 0 0,0-1 0 0 0,0 0 0 0 0,7-7 0 0 0,11-6-61 0 0,-20 14-74 0 0,1-1 1 0 0,-1 0 0 0 0,1 0 0 0 0,5-7 0 0 0,23-22-975 0 0,-23 22 582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08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37 920 0 0,'0'0'80'0'0,"0"-8"-80"0"0,8-1 0 0 0,-3 1 0 0 0,4-4 240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7.48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0 422 5840 0 0,'6'-8'533'0'0,"6"-3"-393"0"0,18-24 0 0 0,-5 5 407 0 0,-8 13-445 0 0,-1 0 1 0 0,-1-1 0 0 0,-1-1-1 0 0,-1 0 1 0 0,16-31 0 0 0,-15 22 13 0 0,24-35 0 0 0,-34 57-92 0 0,1 1 1 0 0,-1-1-1 0 0,1 1 1 0 0,0 1-1 0 0,0-1 1 0 0,0 1-1 0 0,1 0 0 0 0,7-4 1 0 0,7-3 27 0 0,24-9 1 0 0,-20 9-1 0 0,-15 7-41 0 0,-1 1 1 0 0,1 1-1 0 0,0-1 1 0 0,0 1-1 0 0,0 1 1 0 0,0 0-1 0 0,0 0 0 0 0,0 1 1 0 0,0 0-1 0 0,10 1 1 0 0,10 3-298 0 0,51 15 0 0 0,-75-18 225 0 0,12 3-361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0.633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3224 0 0,'2'2'240'0'0,"7"3"-112"0"0,-7-3 280 0 0,-1-1-269 0 0,1 0 0 0 0,-1 1 0 0 0,0-1 0 0 0,0 0 0 0 0,0 1 0 0 0,0-1 0 0 0,0 1 0 0 0,0 0 0 0 0,0-1 0 0 0,1 3 0 0 0,0 1-91 0 0,1-1 0 0 0,-1 0 0 0 0,1 0 0 0 0,1 0 0 0 0,-1-1-1 0 0,0 1 1 0 0,1-1 0 0 0,0 0 0 0 0,0 0 0 0 0,0 0 0 0 0,8 4 0 0 0,14 7 323 0 0,54 22 1914 0 0,-15-13-1569 0 0,125 26 1 0 0,-104-37-214 0 0,99 20 569 0 0,-83-4-836 0 0,-74-21-170 0 0,-1 2-46 0 0,-17-7 7 0 0,-7-2-24 0 0,0 0 0 0 0,-1 0 0 0 0,0 0 0 0 0,1 1 0 0 0,-1-1 0 0 0,1 1 0 0 0,-1 0 0 0 0,4 1 0 0 0,0 2-3 0 0,-3-3 0 0 0,-1 0 0 0 0,1 1 0 0 0,0-1 0 0 0,-1 0 0 0 0,1 0 0 0 0,0-1 0 0 0,4 2 0 0 0,3-2-11 0 0,31 3-2522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31.7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26 1 3680 0 0,'-14'4'4148'0'0,"5"4"-3980"0"0,7 0-71 0 0,6-3-24 0 0,-4-5-64 0 0,1 1-1 0 0,-1-1 1 0 0,1 0-1 0 0,-1 1 1 0 0,1-1-1 0 0,-1 1 1 0 0,1 0-1 0 0,-1-1 0 0 0,0 1 1 0 0,1-1-1 0 0,-1 1 1 0 0,0 0-1 0 0,1-1 1 0 0,-1 1-1 0 0,0 0 1 0 0,0-1-1 0 0,1 2 0 0 0,-3 3 39 0 0,2-4-39 0 0,0-1 0 0 0,-1 1 0 0 0,1 0 0 0 0,0 0 0 0 0,0-1 0 0 0,0 1 0 0 0,-1 0 0 0 0,1 0 0 0 0,0 0-1 0 0,0-1 1 0 0,0 1 0 0 0,0 0 0 0 0,1 0 0 0 0,-1 0 0 0 0,0-1 0 0 0,0 1 0 0 0,1 1 0 0 0,2 5 41 0 0,-2-4-25 0 0,1 0 1 0 0,-1-1 0 0 0,0 1-1 0 0,0 0 1 0 0,0 0-1 0 0,-1 0 1 0 0,1 0-1 0 0,-1 0 1 0 0,1 4-1 0 0,0 8 252 0 0,0-12-219 0 0,-1 0 0 0 0,1-1-1 0 0,-1 1 1 0 0,0-1 0 0 0,0 1 0 0 0,0-1 0 0 0,0 1-1 0 0,-1 0 1 0 0,1-1 0 0 0,0 1 0 0 0,-2 4 0 0 0,1-5-42 0 0,1 1 0 0 0,-1 0 0 0 0,1 0 0 0 0,0 0 0 0 0,0 0-1 0 0,0 0 1 0 0,1-1 0 0 0,-1 1 0 0 0,1 0 0 0 0,-1 0 0 0 0,3 3 0 0 0,-1 5 80 0 0,-1-9-60 0 0,-1 0 0 0 0,1 0 0 0 0,0 0-1 0 0,0 0 1 0 0,0 0 0 0 0,1 0 0 0 0,-1 0-1 0 0,0 0 1 0 0,1 0 0 0 0,-1 0 0 0 0,1-1-1 0 0,2 3 1 0 0,10 12 183 0 0,-11-14-186 0 0,0 1 0 0 0,-1 0 0 0 0,1-1 0 0 0,0 0 0 0 0,6 4 0 0 0,5 3 96 0 0,-4 5 43 0 0,-4-5-102 0 0,-3-6-60 0 0,-1-2-5 0 0,-1 0 0 0 0,1 0 0 0 0,-1 1 0 0 0,1-1 0 0 0,-1 0 0 0 0,0 1 0 0 0,0-1 0 0 0,1 1 0 0 0,-1 0 0 0 0,1 2 0 0 0,1 0-2 0 0,0-1-1 0 0,0 0 1 0 0,1 1 0 0 0,6 3 0 0 0,10 10 66 0 0,-15-14-37 0 0,0 1-1 0 0,-1-1 0 0 0,1-1 0 0 0,0 1 0 0 0,1-1 1 0 0,-1 0-1 0 0,0 0 0 0 0,1 0 0 0 0,9 1 1 0 0,6 3 168 0 0,-5-1-127 0 0,0-1 0 0 0,0 0 0 0 0,1-2 0 0 0,29 3 0 0 0,30 0 0 0 0,65 1-8 0 0,-51 2-618 0 0,-33 1-212 0 0,-54-9 694 0 0,1 0 0 0 0,-1 1 0 0 0,0-1 0 0 0,0 1 0 0 0,5 2 0 0 0,7 0-216 0 0,-11-3 129 0 0,1 1 0 0 0,-1 0 1 0 0,0-1-1 0 0,0 1 0 0 0,7 3 0 0 0,3 1-275 0 0,0-2-340 0 0,-1 1 1 0 0,1 1-1 0 0,-1 0 1 0 0,22 13-1 0 0,-16-3-280 0 0,-18-14 763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5.1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2648 0 0,'-17'34'256'0'0,"17"-33"-256"0"0,-1 0-1 0 0,1 0 1 0 0,0 1 0 0 0,0-1-1 0 0,0 0 1 0 0,0 0 0 0 0,0 1-1 0 0,0-1 1 0 0,0 0 0 0 0,0 0-1 0 0,1 0 1 0 0,-1 0 0 0 0,1 3 0 0 0,1 8 25 0 0,-2-9-3 0 0,0 5 70 0 0,0 1 0 0 0,1-1 0 0 0,0 1 0 0 0,2 9 0 0 0,0 11 23 0 0,-3-24-98 0 0,0-1-1 0 0,0 0 1 0 0,1 1 0 0 0,0-1 0 0 0,-1 0-1 0 0,1 0 1 0 0,2 6 0 0 0,5 12 182 0 0,-2 0 0 0 0,-1 0 1 0 0,4 46-1 0 0,-7-50-148 0 0,-1-10-34 0 0,-1 1 0 0 0,0 0 0 0 0,-1-1 0 0 0,-2 11 1 0 0,-1 7 36 0 0,-10 54 398 0 0,13-70-423 0 0,-1 0-1 0 0,0 0 1 0 0,0 0 0 0 0,-8 17 0 0 0,9-25-29 0 0,1-1 0 0 0,0 0 0 0 0,-1 0 0 0 0,1 1 0 0 0,0-1 0 0 0,-1 0 0 0 0,1 0 0 0 0,0 1 0 0 0,0-1 0 0 0,0 3 0 0 0,1-3 0 0 0,-1 0 0 0 0,0 0 0 0 0,0 0 0 0 0,0 0 0 0 0,0 0 0 0 0,-1 0 0 0 0,1 0 0 0 0,0 0 0 0 0,0 0 0 0 0,0 0 0 0 0,-1 0 0 0 0,1 0 0 0 0,-1 0 0 0 0,1 0 0 0 0,-1 0 0 0 0,-7 10 0 0 0,-2-2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6.45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126 1 3392 0 0,'0'0'157'0'0,"-2"0"-9"0"0,-1 3-91 0 0,0-1-1 0 0,0 0 1 0 0,0 1-1 0 0,0-1 1 0 0,0 1-1 0 0,1 0 1 0 0,-1 0-1 0 0,1 0 1 0 0,0 0-1 0 0,0 0 1 0 0,-3 7-1 0 0,2-6 50 0 0,1 1 0 0 0,0 0-1 0 0,1 0 1 0 0,-1 0 0 0 0,1 0 0 0 0,0 0-1 0 0,-1 10 1 0 0,3 0 23 0 0,-1-12-105 0 0,1 0-1 0 0,-1 0 0 0 0,0 0 0 0 0,0 0 1 0 0,0 0-1 0 0,-1 0 0 0 0,1 0 1 0 0,-2 4-1 0 0,-11 43 133 0 0,6-19-107 0 0,-4 19 68 0 0,7-29-27 0 0,-10 28-1 0 0,9-32-1 0 0,1 1 1 0 0,1 0-1 0 0,-2 23 1 0 0,0 0 30 0 0,3-26-91 0 0,1-1 0 0 0,0 1-1 0 0,1-1 1 0 0,1 1 0 0 0,0-1-1 0 0,4 19 1 0 0,-3-22-29 0 0,-1-1 0 0 0,0 20 0 0 0,1 12 16 0 0,21 81-1675 0 0,-15-95-516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7.50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19 0 3224 0 0,'0'0'143'0'0,"-2"2"-3"0"0,-8 5-111 0 0,5 4-29 0 0,4-8 67 0 0,1-1-1 0 0,0 1 1 0 0,0-1 0 0 0,0 0 0 0 0,0 1 0 0 0,0-1-1 0 0,0 0 1 0 0,1 1 0 0 0,-1-1 0 0 0,1 0-1 0 0,-1 1 1 0 0,1-1 0 0 0,0 0 0 0 0,1 2 0 0 0,3 4 496 0 0,-1-1 1 0 0,10 11 0 0 0,3 5-25 0 0,6 3-539 0 0,-2-5 0 0 0,24 30 0 0 0,-33-37-14 0 0,19 17 1 0 0,2 1-40 0 0,-9-7-302 0 0,1-1 0 0 0,33 26-1 0 0,-34-33-90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18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4 648 1376 0 0,'-1'-5'18'0'0,"0"-1"1"0"0,0 1-1 0 0,1 0 0 0 0,0-1 1 0 0,0 1-1 0 0,1-10 1 0 0,0 7 5 0 0,-1 1 1 0 0,1-1-1 0 0,-2-7 1 0 0,0-12 702 0 0,1 0 1 0 0,1 1 0 0 0,9-51 0 0 0,-6 47-706 0 0,17-102 826 0 0,-13 82-539 0 0,-6 31-200 0 0,8-28 1 0 0,-8 38-82 0 0,0 0 0 0 0,0-1 0 0 0,0 1 0 0 0,-2-1 1 0 0,1 1-1 0 0,-1-1 0 0 0,0 0 0 0 0,-2-11 0 0 0,1 19-18 0 0,1 0 0 0 0,0 0 0 0 0,0 0 0 0 0,0 0 0 0 0,0 0 0 0 0,0 0 0 0 0,1-3 0 0 0,1-2 43 0 0,5 3-27 0 0,-4 4 22 0 0,3 4-44 0 0,0-1 3 0 0,1-2-60 0 0,2 3 43 0 0,-8-2 10 0 0,0 0 0 0 0,0 0 0 0 0,0-1 0 0 0,-1 1 0 0 0,1 0 0 0 0,0 0 0 0 0,-1 0 0 0 0,0 0 0 0 0,1 0 0 0 0,-1 0 0 0 0,0 0 0 0 0,0 0 0 0 0,0 0 0 0 0,-1 3 0 0 0,-3 31 0 0 0,-7 48-160 0 0,5-40 35 0 0,-2 80 0 0 0,7-90-213 0 0,0 11-1674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48.30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72 1 1840 0 0,'0'0'3240'0'0,"0"2"-2993"0"0,-2 5 34 0 0,1-1-44 0 0,0 0 1 0 0,-1-1 0 0 0,0 1 0 0 0,0-1-1 0 0,0 1 1 0 0,-3 5 0 0 0,4-10-213 0 0,0 1 1 0 0,1-1 0 0 0,-1 0 0 0 0,1 0-1 0 0,0 1 1 0 0,-1-1 0 0 0,1 0-1 0 0,0 1 1 0 0,0-1 0 0 0,-1 3-1 0 0,1-4-19 0 0,0 1-1 0 0,0-1 0 0 0,0 0 1 0 0,0 1-1 0 0,0-1 0 0 0,0 1 1 0 0,0-1-1 0 0,0 0 0 0 0,-1 1 0 0 0,1-1 1 0 0,0 0-1 0 0,0 1 0 0 0,0-1 1 0 0,-1 0-1 0 0,1 1 0 0 0,0-1 0 0 0,-1 0 1 0 0,1 0-1 0 0,0 1 0 0 0,-1-1 1 0 0,-1 3 16 0 0,1-1-5 0 0,1 0 1 0 0,-1 1 0 0 0,1-1 0 0 0,0 1-1 0 0,0-1 1 0 0,0 0 0 0 0,1 5-1 0 0,-1 14 146 0 0,-2-4-27 0 0,2-15-108 0 0,0 1 0 0 0,0-1 0 0 0,0 1 0 0 0,-1-1 0 0 0,1 0 0 0 0,-1 1 0 0 0,0-1 0 0 0,0 1 0 0 0,0-1 0 0 0,0 0 0 0 0,-1 3 0 0 0,-8 19 183 0 0,10-21-187 0 0,-2 1-1 0 0,1-1 0 0 0,0 1 1 0 0,-1-1-1 0 0,-2 4 1 0 0,2-2-2 0 0,0 1 1 0 0,0-1-1 0 0,0 0 0 0 0,1 0 1 0 0,0 1-1 0 0,0-1 1 0 0,0 1-1 0 0,1-1 0 0 0,0 9 1 0 0,-1-10-8 0 0,1-1 1 0 0,1 0 0 0 0,-1 0 0 0 0,0 0-1 0 0,1 1 1 0 0,-1-1 0 0 0,3 5 0 0 0,-1-2 2 0 0,-1-2-18 0 0,1-1 0 0 0,-1 1 0 0 0,1-1 0 0 0,0 0 0 0 0,0 0 0 0 0,0 0 0 0 0,1 0 0 0 0,3 4 0 0 0,12 17 0 0 0,-3-1 0 0 0,1 0 0 0 0,1-1 0 0 0,1 0 0 0 0,34 30 0 0 0,-39-41-40 0 0,25 15 1 0 0,-1 0-52 0 0,-27-20-106 0 0,0 0-1 0 0,-1 0 1 0 0,2-1-1 0 0,-1 0 0 0 0,1-1 1 0 0,0 0-1 0 0,20 4 1 0 0,-12-2-1295 0 0,8 2-1066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9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0,'0'0'5797'0'0,"10"0"-4817"0"0,9 10-461 0 0,-17-9-135 0 0,-1 0-350 0 0,0 0 0 0 0,0 0 0 0 0,0-1 1 0 0,0 1-1 0 0,0 0 0 0 0,0-1 0 0 0,0 1 1 0 0,0-1-1 0 0,0 1 0 0 0,0-1 0 0 0,0 0 0 0 0,1 1 1 0 0,0-1-1 0 0,11 5 1055 0 0,-2 1-850 0 0,-7-4-151 0 0,0 0-1 0 0,0 1 1 0 0,0-1-1 0 0,5 5 1 0 0,-8-6-77 0 0,-1-1 0 0 0,1 1 0 0 0,-1-1 0 0 0,1 0 0 0 0,0 1 1 0 0,-1-1-1 0 0,1 0 0 0 0,-1 0 0 0 0,1 1 0 0 0,-1-1 0 0 0,1 0 0 0 0,0 0 0 0 0,-1 0 0 0 0,1 0 0 0 0,0 0 0 0 0,-1 0 1 0 0,1 1-1 0 0,-1-2 0 0 0,1 1 0 0 0,0 0 0 0 0,-1 0 0 0 0,2 0 0 0 0,-2 0 6 0 0,1 0-1 0 0,-1 0 1 0 0,1-1-1 0 0,-1 1 1 0 0,1 0-1 0 0,-1 0 1 0 0,1 0-1 0 0,-1 0 1 0 0,1 0-1 0 0,-1 1 1 0 0,1-1-1 0 0,0 0 1 0 0,-1 0-1 0 0,1 0 1 0 0,-1 0-1 0 0,1 1 1 0 0,-1-1 0 0 0,1 0-1 0 0,-1 0 1 0 0,0 1-1 0 0,2-1 1 0 0,0 2 14 0 0,0 0 1 0 0,1 0-1 0 0,-1-1 0 0 0,1 1 1 0 0,0-1-1 0 0,0 0 1 0 0,-1 0-1 0 0,1 0 1 0 0,0 0-1 0 0,0-1 1 0 0,0 1-1 0 0,0-1 1 0 0,0 1-1 0 0,4-1 1 0 0,-6 0-21 0 0,1 0 0 0 0,-1 0 0 0 0,1 0 0 0 0,-1 1-1 0 0,0-1 1 0 0,1 0 0 0 0,-1 1 0 0 0,0-1 0 0 0,1 1 0 0 0,-1 0 0 0 0,3 1 0 0 0,10 4 39 0 0,35 11 35 0 0,-8-8 29 0 0,-28-4-43 0 0,-9-3-53 0 0,0-1 0 0 0,0 1 1 0 0,0-1-1 0 0,1 0 0 0 0,-1 0 0 0 0,0-1 1 0 0,8 1-1 0 0,-2 2 54 0 0,-3 0 4 0 0,0-1 0 0 0,1 0 0 0 0,0 0 1 0 0,-1-1-1 0 0,1 1 0 0 0,0-2 0 0 0,13 1 0 0 0,-20-1-69 0 0,0 0 0 0 0,0 0 0 0 0,0 0 0 0 0,0 0-1 0 0,0 0 1 0 0,0 0 0 0 0,0 0 0 0 0,0 1 0 0 0,0-1 0 0 0,0 0-1 0 0,0 1 1 0 0,0-1 0 0 0,0 1 0 0 0,0-1 0 0 0,0 1 0 0 0,0-1-1 0 0,0 2 1 0 0,23 11 149 0 0,3 1-117 0 0,-15-8-9 0 0,0 0-1 0 0,14 4 1 0 0,-11-5-14 0 0,5 0 171 0 0,-1 2-1 0 0,-1 0 1 0 0,25 13 0 0 0,-19-9-1 0 0,1 2-73 0 0,-17-9-108 0 0,17 7 59 0 0,-19-10-54 0 0,-5-1 0 0 0,1 1 0 0 0,-1-1 0 0 0,1 1 0 0 0,0-1 0 0 0,-1 0 0 0 0,1 1 0 0 0,0-1 0 0 0,0 0 0 0 0,-1 0 0 0 0,3-1 0 0 0,-2 1 1 0 0,0 0-1 0 0,0 0 0 0 0,0 0 1 0 0,-1 0-1 0 0,1 0 0 0 0,0 1 1 0 0,0-1-1 0 0,0 0 0 0 0,2 2 1 0 0,1 0 37 0 0,-3-1-37 0 0,-1 0-1 0 0,0-1 0 0 0,1 1 0 0 0,0 0 0 0 0,-1-1 1 0 0,1 0-1 0 0,-1 1 0 0 0,1-1 0 0 0,-1 0 1 0 0,1 0-1 0 0,0 0 0 0 0,-1 0 0 0 0,4 0 1 0 0,16 4 115 0 0,-5 1-82 0 0,-4-2-1 0 0,-4 1-28 0 0,-1 0 1 0 0,1-1-1 0 0,0 0 0 0 0,0 0 1 0 0,0-1-1 0 0,0 0 1 0 0,0-1-1 0 0,15 2 0 0 0,45 5 188 0 0,-5-1 128 0 0,-49-5-268 0 0,12 3 60 0 0,4-4-33 0 0,-29-1 288 0 0,12 0 644 0 0,92 0-2248 0 0,-103-1 1230 0 0,-1 1-1 0 0,0 0-1 0 0,0 0 1 0 0,0 0 0 0 0,0 0 0 0 0,0 0 0 0 0,0 0 0 0 0,-1 0 0 0 0,1 0 0 0 0,0 0 0 0 0,0 0 0 0 0,0 1 0 0 0,0-1 0 0 0,-1 0 0 0 0,1 1 0 0 0,0-1 0 0 0,0 0 0 0 0,0 1 0 0 0,-1-1 0 0 0,1 1 0 0 0,0 0 0 0 0,1 0 66 0 0,8-1 114 0 0,15 0-269 0 0,-8 0 102 0 0,-14 0 48 0 0,5 3-64 0 0,-1-3-76 0 0,-2 1-3 0 0,-3 1 85 0 0,11-2-9 0 0,4 0 14 0 0,1 5 166 0 0,-15-6-175 0 0,0 1 18 0 0,13 5-278 0 0,-7-1 258 0 0,0 0 0 0 0,-2 0 0 0 0,0 0 0 0 0,4-3 10 0 0,-9-2-29 0 0,1 0 40 0 0,10 7 122 0 0,-12-5-167 0 0,1 1-5 0 0,14-1-7 0 0,-14-1 105 0 0,0 0-14 0 0,3 2-57 0 0,-3-1 92 0 0,-4-2-34 0 0,0-2-55 0 0,0 1 0 0 0,-1 0 0 0 0,1 0 0 0 0,-1 0 0 0 0,1 1 0 0 0,-1-1 0 0 0,0 0 0 0 0,-5-1 1 0 0,6 2-2 0 0,-4-3 0 0 0,3 2 0 0 0,0 0 0 0 0,0 0 0 0 0,0 0 0 0 0,-1 1 0 0 0,1-1 0 0 0,-1 1 0 0 0,1 0 0 0 0,-5-1 0 0 0,3 0 0 0 0,0 1 0 0 0,-1-1 0 0 0,1 0 0 0 0,-8-5 0 0 0,9 4 0 0 0,-1 1 0 0 0,0 0 0 0 0,1 0 0 0 0,-1 0 0 0 0,-9-2 0 0 0,12 4 0 0 0,0-1 0 0 0,0 1 0 0 0,0-1 0 0 0,0 0 0 0 0,0 0 0 0 0,0 0 0 0 0,0 0 0 0 0,0 0 0 0 0,0 0 0 0 0,1-1 0 0 0,-4-2 0 0 0,0 0 0 0 0,0 1 0 0 0,0-1 0 0 0,0 1 0 0 0,-9-4 0 0 0,-2-4 0 0 0,16 10 0 0 0,-1 1 0 0 0,1-1 0 0 0,0 1 0 0 0,0 0 0 0 0,-1-1 0 0 0,1 1 0 0 0,0 0 0 0 0,-1-1 0 0 0,1 1 0 0 0,0 0 0 0 0,-1 0 0 0 0,1-1 0 0 0,0 1 0 0 0,-1 0 0 0 0,1 0 0 0 0,-1 0 0 0 0,1 0 0 0 0,0-1 0 0 0,-1 1 0 0 0,1 0 0 0 0,-1 0 0 0 0,1 0 0 0 0,0 0 0 0 0,-1 0 0 0 0,0 0 0 0 0,1 0 0 0 0,-1 0 0 0 0,1 0 0 0 0,-1 0 0 0 0,1 0 0 0 0,-1 0 0 0 0,1 0 0 0 0,-1 0 0 0 0,1 0 0 0 0,-1 0 0 0 0,1 0 0 0 0,-1 0 0 0 0,1 0 0 0 0,0-1 0 0 0,-1 1 0 0 0,1 0 0 0 0,-1 0 0 0 0,1-1 0 0 0,0 1 0 0 0,-1 0 0 0 0,1 0 0 0 0,-1-1 0 0 0,-7-3 0 0 0,3 1 0 0 0,0 2 0 0 0,-16-7 0 0 0,11 2 0 0 0,5 4 11 0 0,3 3 2 0 0,-12-5 38 0 0,11 2-8 0 0,1-3-22 0 0,2 4 32 0 0,3 1-45 0 0,1 0 0 0 0,0 0 0 0 0,0 1 0 0 0,0-1 0 0 0,-1 1 0 0 0,1 0 0 0 0,0 0 0 0 0,-1 1 0 0 0,1-1 0 0 0,-1 1 0 0 0,4 2 0 0 0,36 15 24 0 0,-33-15-32 0 0,-1 1 0 0 0,0 0 0 0 0,12 9 0 0 0,-13-9 0 0 0,1 1 0 0 0,-1-1 0 0 0,1 0 0 0 0,15 5 0 0 0,-14-6 0 0 0,-1-1 0 0 0,12 8 0 0 0,-13-7 0 0 0,0 1 0 0 0,16 4 0 0 0,-16-6 31 0 0,0 0-1 0 0,0 1 0 0 0,15 8 0 0 0,25 14 25 0 0,-39-22-55 0 0,-3 0 0 0 0,6-1 0 0 0,17 5 0 0 0,-4 1 0 0 0,-7-4 0 0 0,-10-3 0 0 0,-5 0 0 0 0,-1 0 0 0 0,1 0 0 0 0,0-1 0 0 0,0 1 0 0 0,0-1 0 0 0,0 0 0 0 0,5 2 0 0 0,5 0 0 0 0,-5-3 12 0 0,-6 0 48 0 0,-10 1-33 0 0,0 0 0 0 0,1-1 0 0 0,-1 0-1 0 0,-10-1 1 0 0,-5 0-25 0 0,-54 1-2 0 0,-13-3 0 0 0,0 6 0 0 0,76-1 0 0 0,9 0 0 0 0,-1 0 0 0 0,0 0 0 0 0,0-1 0 0 0,-6 1 0 0 0,12-2 0 0 0,-13 1 0 0 0,-19-1 0 0 0,29-1 0 0 0,-21 0 0 0 0,22 1 0 0 0,-10 2 0 0 0,-5-2 75 0 0,16-11-22 0 0,1-15-53 0 0,0 19 11 0 0,0 0 0 0 0,1-1-1 0 0,0 1 1 0 0,1 0 0 0 0,3-12-1 0 0,-3 4-2 0 0,1-2 48 0 0,-2 1-56 0 0,1 9 0 0 0,-4 2 0 0 0,1-3 0 0 0,-2 1-13 0 0,2 6-52 0 0,0 2 61 0 0,0-1-1 0 0,0 1 1 0 0,0 0 0 0 0,0-1 0 0 0,0 1 0 0 0,1 0-1 0 0,-1 0 1 0 0,0 0 0 0 0,1-1 0 0 0,-1 1 0 0 0,0 0-1 0 0,1 0 1 0 0,-1 0 0 0 0,1 0 0 0 0,-1 0 0 0 0,1 1-1 0 0,0-1 1 0 0,-1 0 0 0 0,1 1 0 0 0,-6 35-50 0 0,5-35 55 0 0,1-1-1 0 0,-1 0 0 0 0,1 1 0 0 0,0-1 1 0 0,-1 0-1 0 0,1 1 0 0 0,0-1 1 0 0,0 1-1 0 0,0-1 0 0 0,0 0 0 0 0,0 1 1 0 0,0-1-1 0 0,0 1 0 0 0,1-1 0 0 0,0 2 1 0 0,1 7-59 0 0,-3-8 51 0 0,0 1 4 0 0,3 13 2 0 0,2-9 13 0 0,-4-5 299 0 0,-4-19-237 0 0,-2 1-25 0 0,-2-7-40 0 0,7 20-1 0 0,-1-1-1 0 0,1 0 1 0 0,0 0 0 0 0,0 0 0 0 0,0 1 0 0 0,0-7 0 0 0,0 2 1 0 0,0 7-7 0 0,-1-1-3 0 0,1-14 1 0 0,0 14 0 0 0,1 1-1 0 0,0 1 1 0 0,0-1-1 0 0,0 1 1 0 0,0-1-1 0 0,0 0 1 0 0,0 1-1 0 0,0-1 1 0 0,0 1-1 0 0,0-1 1 0 0,1 0 0 0 0,-1 1-1 0 0,0-1 1 0 0,0 1-1 0 0,0-1 1 0 0,1 1-1 0 0,-1-1 1 0 0,0 1-1 0 0,1-1 1 0 0,-1 1-1 0 0,0-1 1 0 0,1 1-1 0 0,-1 0 1 0 0,1-1-1 0 0,0-1-57 0 0,0 3-138 0 0,6 2 132 0 0,-4 0 59 0 0,4 5-5 0 0,2 8 11 0 0,-7-12-3 0 0,-1-3 6 0 0,13 11-59 0 0,9 12 44 0 0,-21-21 11 0 0,14 6 0 0 0,-4-1 0 0 0,-10-6 0 0 0,1 0 0 0 0,0 0 0 0 0,0-1 0 0 0,0 1 0 0 0,0-1 0 0 0,0 1 0 0 0,0-1 0 0 0,6 1 0 0 0,32 11 0 0 0,-31-9 0 0 0,1 0 0 0 0,-4-1 0 0 0,0-2 11 0 0,-5-1 32 0 0,4 4-22 0 0,-3-4 22 0 0,4-4-21 0 0,-6 4 69 0 0,-19 0-250 0 0,1 2 202 0 0,11-1-37 0 0,0 0-1 0 0,1-1 0 0 0,-11 1 0 0 0,-19-1-5 0 0,27 0-10 0 0,-19-3-228 0 0,17 1-5785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30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1376 0 0,'7'0'175'0'0,"-6"0"653"0"0,13-1 152 0 0,-7 1-612 0 0,-1-1 0 0 0,0 1 0 0 0,0 1 0 0 0,1-1 0 0 0,-1 1 0 0 0,0 0 1 0 0,0 0-1 0 0,10 4 0 0 0,-14-4-237 0 0,-1-1 1 0 0,0 1-1 0 0,1-1 0 0 0,-1 1 1 0 0,1-1-1 0 0,-1 1 0 0 0,1-1 1 0 0,-1 0-1 0 0,3 0 1 0 0,-2 0 19 0 0,-1 0 1 0 0,1 0 0 0 0,-1 1 0 0 0,1-1 0 0 0,-1 0-1 0 0,1 1 1 0 0,-1-1 0 0 0,1 1 0 0 0,2 0 0 0 0,1 2 110 0 0,1 0 1 0 0,1-1-1 0 0,-1 0 1 0 0,6 1 0 0 0,14 4 854 0 0,-22-6-1052 0 0,-1 0 57 0 0,1 1-1 0 0,0-1 0 0 0,0 1 0 0 0,-1-1 0 0 0,1 1 0 0 0,4 4 1 0 0,6-1 268 0 0,-5-2-236 0 0,32 14 542 0 0,-31-13-630 0 0,0 0 0 0 0,14 3 0 0 0,-20-6-6 0 0,1 0 1 0 0,-1 1-1 0 0,0-1 0 0 0,0 1 0 0 0,0 0 0 0 0,-1 0 0 0 0,6 3 1 0 0,-4-2-13 0 0,0-1 0 0 0,1 1 0 0 0,-1-1 0 0 0,1 0 0 0 0,-1-1 0 0 0,1 1 0 0 0,6 0 0 0 0,18 5 18 0 0,-18-3 11 0 0,0 0 0 0 0,0-1-1 0 0,0 0 1 0 0,0-1 0 0 0,0 0 0 0 0,14 0 0 0 0,17 6 287 0 0,37 0-348 0 0,81-5 165 0 0,-136-5-170 0 0,-19 2-11 0 0,0-1 0 0 0,0 1 0 0 0,0 0 0 0 0,0 0 0 0 0,0 1 0 0 0,11 2 0 0 0,-7-1 5 0 0,0 0 0 0 0,0-1 0 0 0,0 0 0 0 0,0 0 0 0 0,15-2 0 0 0,-11 1 44 0 0,26 2 0 0 0,-23-2-49 0 0,-15 0 0 0 0,0 0 0 0 0,1 0 0 0 0,-1 0 0 0 0,1 0 0 0 0,-1 1 0 0 0,0-1 0 0 0,1 1 0 0 0,3 1 0 0 0,0-1 8 0 0,0 1 0 0 0,0-1 0 0 0,0 0 0 0 0,0 0 0 0 0,0-1 0 0 0,0 1 0 0 0,8-2 0 0 0,20 2-9 0 0,15 1 22 0 0,-34-2 38 0 0,24 3 0 0 0,-13-1 24 0 0,30-3 0 0 0,-20 1-68 0 0,13 0 49 0 0,-1-2 0 0 0,51-9 0 0 0,-44 8-53 0 0,33-1 42 0 0,-81 4-37 0 0,-1-1-1 0 0,0 1 0 0 0,12 1 0 0 0,-11 0-8 0 0,0-1 0 0 0,0 0 0 0 0,0 0 0 0 0,0 0 1 0 0,0-1-1 0 0,0 0 0 0 0,8-2 0 0 0,-14 2 3 0 0,1 1-1 0 0,0 0 1 0 0,0-1 0 0 0,-1 1-1 0 0,1 0 1 0 0,0 0 0 0 0,0 0 0 0 0,-1 1-1 0 0,1-1 1 0 0,0 0 0 0 0,1 1 0 0 0,28 3 598 0 0,-12-4-579 0 0,-5-1-29 0 0,-11-1 0 0 0,-1 1 0 0 0,18 0 0 0 0,5-2-256 0 0,-24 3 255 0 0,0 0 0 0 0,-1-1 0 0 0,1 1 0 0 0,-1 0 0 0 0,1 0 0 0 0,0 0 0 0 0,-1 0 0 0 0,1 0 0 0 0,0 0 0 0 0,-1 0 0 0 0,1 0 0 0 0,0 0-1 0 0,-1 1 1 0 0,1-1 0 0 0,0 0 0 0 0,0 1 0 0 0,3 0 31 0 0,14-4 129 0 0,39 7-190 0 0,-54-5 39 0 0,1 1 0 0 0,-1-1 0 0 0,1 1 0 0 0,0-1 0 0 0,6-3-1 0 0,-8 3-24 0 0,-2 1 14 0 0,0 0-1 0 0,0 0 1 0 0,1 0 0 0 0,-1 0 0 0 0,0 0 0 0 0,0 0 0 0 0,0 0-1 0 0,1-1 1 0 0,-1 1 0 0 0,0 0 0 0 0,0 0 0 0 0,1 0 0 0 0,-1 0 0 0 0,0 0-1 0 0,0 0 1 0 0,1 0 0 0 0,-1 0 0 0 0,0 0 0 0 0,0 1 0 0 0,0-1-1 0 0,1 0 1 0 0,-1 0 0 0 0,0 0 0 0 0,0 0 0 0 0,1 0 0 0 0,-1 0-1 0 0,0 0 1 0 0,0 0 0 0 0,0 1 0 0 0,1-1 0 0 0,-1 0 0 0 0,0 0-1 0 0,0 1 1 0 0,6 1-80 0 0,14-2 72 0 0,-1-4 11 0 0,-9 4 0 0 0,-6 2-3 0 0,4 1 36 0 0,12-8 77 0 0,-19 5-104 0 0,0 0-1 0 0,-1-1 0 0 0,1 1 0 0 0,0 0 0 0 0,-1 0 0 0 0,1 0 1 0 0,0-1-1 0 0,0 1 0 0 0,-1 0 0 0 0,1 0 0 0 0,0 0 0 0 0,0 0 0 0 0,-1 0 1 0 0,1 0-1 0 0,0 1 0 0 0,-1-1 0 0 0,1 0 0 0 0,0 0 0 0 0,-1 0 1 0 0,2 1-1 0 0,17 4-163 0 0,-8-4 251 0 0,-6-1-106 0 0,0 1 0 0 0,0 0 1 0 0,0 0-1 0 0,0 0 0 0 0,0 1 0 0 0,0-1 1 0 0,-1 1-1 0 0,1 1 0 0 0,6 3 0 0 0,-10-6 181 0 0,1 2-94 0 0,3 3-49 0 0,-3-3 119 0 0,-3-1-85 0 0,-1 3-63 0 0,1-3-66 0 0,-3-2 36 0 0,1 0 67 0 0,-1 0 0 0 0,0 0 1 0 0,0-1-1 0 0,-3-1 0 0 0,2 1-49 0 0,-15-6 16 0 0,-10-4 0 0 0,25 8 0 0 0,3 3 0 0 0,0 0 0 0 0,0 0 0 0 0,0 0 0 0 0,0 1 0 0 0,0-1 0 0 0,0 0 0 0 0,0 1 0 0 0,0-1 0 0 0,-1 1 0 0 0,-2 0 0 0 0,4 0 0 0 0,-45-14-88 0 0,25 7 88 0 0,18 5 0 0 0,-16-3 0 0 0,-31-7 0 0 0,46 11-11 0 0,-22-6 76 0 0,18 4-122 0 0,8 4 56 0 0,-1-1 0 0 0,0 0 0 0 0,0 0 0 0 0,0 0 0 0 0,0 0 0 0 0,0 0 0 0 0,0 0-1 0 0,1 0 1 0 0,-1 0 0 0 0,0 0 0 0 0,0 0 0 0 0,0 0 0 0 0,0 0 0 0 0,0-1 0 0 0,0 1 0 0 0,1 0-1 0 0,-1-1 1 0 0,0 1 0 0 0,-1-1 0 0 0,-1-1 23 0 0,-24-3 9 0 0,23 5-46 0 0,-23-3-30 0 0,17 1 51 0 0,7 1-14 0 0,4 1 2 0 0,-3-1 9 0 0,-29-8 61 0 0,23 8-131 0 0,7 1 169 0 0,38 16-580 0 0,34 4 478 0 0,63 3 156 0 0,-102-22-312 0 0,45-1 412 0 0,-72-1-256 0 0,-2 2-11 0 0,0-1 0 0 0,0 0 0 0 0,0 1 1 0 0,0 0-1 0 0,0-1 0 0 0,0 1 0 0 0,0 1 0 0 0,4 1 1 0 0,-7-3 7 0 0,6 3-16 0 0,0-2-11 0 0,18 0 19 0 0,-19-1 15 0 0,25 4 142 0 0,-7-1-200 0 0,-16 1 65 0 0,-4-4 32 0 0,4 0-47 0 0,-5 0-42 0 0,-1 2 85 0 0,9 6-25 0 0,-8-5-15 0 0,1 6-12 0 0,-2-7-29 0 0,-1-1 41 0 0,0 0 1 0 0,0-1-1 0 0,0 1 1 0 0,0-1-1 0 0,0 1 1 0 0,0 0-1 0 0,0-1 1 0 0,0 1-1 0 0,0-1 1 0 0,0 1-1 0 0,0 0 1 0 0,0-1-1 0 0,0 1 1 0 0,0-1-1 0 0,0 1 1 0 0,-1-1-1 0 0,1 1 1 0 0,0-1-1 0 0,-1 1 1 0 0,1 0-1 0 0,0-1 1 0 0,-1 1-1 0 0,1 0 2 0 0,-15 8 193 0 0,13-7-185 0 0,-1-1 0 0 0,0 1 0 0 0,1-1-1 0 0,-1 0 1 0 0,0 0 0 0 0,0-1-1 0 0,0 1 1 0 0,0 0 0 0 0,0-1-1 0 0,0 0 1 0 0,0 1 0 0 0,0-1-1 0 0,0-1 1 0 0,-3 1 0 0 0,-23 2-12 0 0,18 0 3 0 0,-6 3 0 0 0,15-4 0 0 0,0 0 0 0 0,0-1 0 0 0,0 1 0 0 0,-1-1 0 0 0,1 1 0 0 0,0-1 0 0 0,0 0 0 0 0,-4 0 0 0 0,-3 0 0 0 0,-31 5 0 0 0,22-4 0 0 0,12 0 0 0 0,2 0 0 0 0,-1 0 0 0 0,1 0 0 0 0,-1-1 0 0 0,1 1 0 0 0,-1-1 0 0 0,-7-1 0 0 0,11 0 0 0 0,0 1 0 0 0,1 0 0 0 0,-1 0 0 0 0,0-1 0 0 0,1 1 0 0 0,-1 0 0 0 0,0 0 0 0 0,1 0 0 0 0,-1 0 0 0 0,0 0 0 0 0,0 0 0 0 0,1 0 0 0 0,-1 0 0 0 0,0 0 0 0 0,1 0 0 0 0,-1 1 0 0 0,0-1 0 0 0,0 0 0 0 0,1 0 0 0 0,-1 1 0 0 0,0-1 0 0 0,-2 2 0 0 0,-5-1 7 0 0,-8 1-9 0 0,0 0 0 0 0,-20-2-1 0 0,-31 4 131 0 0,65-4-128 0 0,-4 1 0 0 0,-17 6 0 0 0,-18 2 0 0 0,32-6 0 0 0,0 1 0 0 0,0-3 0 0 0,0 1-14 0 0,0 0-45 0 0,-1 1 44 0 0,0 1 26 0 0,6-4 32 0 0,-3-4-46 0 0,5 3-50 0 0,-2-2 39 0 0,3 2 18 0 0,-1 0-1 0 0,1 1 1 0 0,0-1-1 0 0,-1 0 1 0 0,1-1-1 0 0,0 1 1 0 0,0 0-1 0 0,0 0 1 0 0,0 0-1 0 0,0-1 1 0 0,0 1-1 0 0,0 0 1 0 0,0-1-1 0 0,0 1 1 0 0,0-1-1 0 0,1 1 1 0 0,-1-1-1 0 0,1 0 1 0 0,-1 1-1 0 0,1-3 1 0 0,-1 2-14 0 0,-5-36 200 0 0,6 11-116 0 0,0 25-74 0 0,0 0 0 0 0,0 1 0 0 0,0-1 0 0 0,0 0 0 0 0,0 1 0 0 0,1-1 0 0 0,-1 0 0 0 0,1 1 0 0 0,-1-1 0 0 0,2-2 0 0 0,-1-2 0 0 0,-1 0 0 0 0,1 0 0 0 0,7-18 0 0 0,-7-21 64 0 0,-2 38-64 0 0,-2 0 11 0 0,1 2 80 0 0,3-6-81 0 0,-1 9-90 0 0,1 4-100 0 0,8 11 115 0 0,-2 0 43 0 0,0-1 0 0 0,9 25-1 0 0,-14-30 23 0 0,6 17 0 0 0,-4-11 0 0 0,0-2 0 0 0,1-1 0 0 0,-3-4 0 0 0,-4 10 0 0 0,2-8 11 0 0,0-5 32 0 0,-4 6-22 0 0,3 0 22 0 0,-3 2-33 0 0,1-2-10 0 0,1-2 0 0 0,-1-1 11 0 0,2-4 106 0 0,0-2-63 0 0,-6-2-44 0 0,3-3 1 0 0,2 1 3 0 0,1 1 1 0 0,0-1-1 0 0,0 0 0 0 0,0 0 1 0 0,0 0-1 0 0,1 1 1 0 0,-1-1-1 0 0,1 0 0 0 0,0 0 1 0 0,0 0-1 0 0,1-4 0 0 0,0-8 49 0 0,0 9-53 0 0,2-1-10 0 0,1-2 0 0 0,5-23 0 0 0,-7 30 1 0 0,-2 3-1 0 0,-1-21-11 0 0,1 20-43 0 0,4 13-170 0 0,-3-3 214 0 0,-1 2-33 0 0,1-3 32 0 0,0-3 12 0 0,0 2-2 0 0,-3-3 2 0 0,1 17 9 0 0,1-20-6 0 0,0-1 0 0 0,0 1 0 0 0,0-1 0 0 0,0 1 0 0 0,0-1 0 0 0,0 0 0 0 0,0 1 0 0 0,0-1 1 0 0,0 1-1 0 0,0-1 0 0 0,0 0 0 0 0,0 1 0 0 0,1-1 0 0 0,-1 1 0 0 0,0-1 0 0 0,0 0 0 0 0,0 1 0 0 0,1-1 0 0 0,-1 1 0 0 0,0-1 0 0 0,0 0 0 0 0,1 1 0 0 0,-1-1 0 0 0,0 0 0 0 0,1 0 0 0 0,-1 1 0 0 0,0-1 0 0 0,2 0 0 0 0,13 6 56 0 0,-15-5-60 0 0,1-1 0 0 0,0 0 0 0 0,-1 1 1 0 0,1-1-1 0 0,0 0 0 0 0,-1 0 0 0 0,1 1 0 0 0,0-1 0 0 0,0 0 0 0 0,-1 0 0 0 0,1 0 1 0 0,0 0-1 0 0,0 0 0 0 0,0 0 0 0 0,20-1 56 0 0,-14 1-54 0 0,1-1 0 0 0,0 0 0 0 0,-1 0 0 0 0,10-3 0 0 0,9-2-2 0 0,9-4 0 0 0,-25 11 0 0 0,-9-1 0 0 0,1 0 0 0 0,0 1 0 0 0,0-1 0 0 0,0 0 0 0 0,-1 0 0 0 0,1 0 0 0 0,0 0 0 0 0,0 0 0 0 0,0-1 0 0 0,-1 1 0 0 0,1 0 0 0 0,3-2 0 0 0,-2 2 3 0 0,1-1-10 0 0,10-7 75 0 0,-10 6-44 0 0,-1 0-20 0 0,1 0-1 0 0,-1 0 1 0 0,1 1 0 0 0,-1-1-1 0 0,1 1 1 0 0,0 0 0 0 0,-1 0-1 0 0,1 0 1 0 0,0 1 0 0 0,7-1-1 0 0,25-10-3 0 0,-32 10-4 0 0,38-1-56 0 0,-29 2 60 0 0,-1 0 0 0 0,-2-1 0 0 0,3-2 0 0 0,1 2 0 0 0,-6 1-10 0 0,-7 0-44 0 0,-2 1 1 0 0,-3 5 42 0 0,3-5 11 0 0,0 0 0 0 0,0 0 0 0 0,0 0 0 0 0,0 0 0 0 0,0 0 0 0 0,-1 0 0 0 0,1 0 0 0 0,0 0 0 0 0,-1 0 0 0 0,1-1 0 0 0,0 1 0 0 0,-1-1 0 0 0,-1 1 0 0 0,-10 4 0 0 0,11-4 0 0 0,-1-1 0 0 0,1 0 0 0 0,0 1 0 0 0,-1-1 0 0 0,1 0 0 0 0,-1 0 0 0 0,-2-1 0 0 0,3 1 0 0 0,-1 0 0 0 0,1 0 0 0 0,0 0 0 0 0,0 0 0 0 0,0 0 0 0 0,0 0 0 0 0,0 1 0 0 0,0-1 0 0 0,-4 2 0 0 0,3-1 0 0 0,1-1 0 0 0,-1 0 0 0 0,0 1 0 0 0,0-1 0 0 0,1 0 0 0 0,-1-1 0 0 0,0 1 0 0 0,1 0 0 0 0,-6-2 0 0 0,-11 0 0 0 0,-26-7-74 0 0,29 8 20 0 0,-17-3 54 0 0,22 6 0 0 0,2-2 0 0 0,-21-4 0 0 0,21 3 0 0 0,0 1 0 0 0,3-2 0 0 0,-2 0 0 0 0,-4-6 0 0 0,6 4 0 0 0,-2 1 0 0 0,-1 2 0 0 0,0-2 0 0 0,1-1 0 0 0,2 3 0 0 0,-10 1 90 0 0,-18 0-5334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2.73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527 367 1376 0 0,'-1'0'107'0'0,"-5"0"19"0"0,1 0 0 0 0,0-1 0 0 0,0 0 0 0 0,0-1 0 0 0,-1 1 0 0 0,1-1-1 0 0,0 0 1 0 0,-7-4 0 0 0,-41-26 2423 0 0,20 11-1966 0 0,11 7-147 0 0,-36-27 0 0 0,-59-47 112 0 0,79 57-643 0 0,-49-42-1198 0 0,29 29-636 0 0,53 36 1638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3.4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3536 0 0,'18'8'160'0'0,"-10"-3"32"0"0,6 2-192 0 0,4 1 0 0 0,-5 4 0 0 0,0-4 0 0 0,6 4 0 0 0,-1-4 72 0 0,-5 4-72 0 0,6 4 0 0 0,-1 1 72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01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0,'1'9'95'0'0,"1"-1"1"0"0,0 0 0 0 0,1 1-1 0 0,-1-1 1 0 0,9 14-1 0 0,14 36 1189 0 0,-9-20-1172 0 0,-12-29-87 0 0,-1 0-1 0 0,4 14 0 0 0,2 8 22 0 0,21 76 282 0 0,-3-10 79 0 0,-7-27-176 0 0,12 81 0 0 0,-30-140-228 0 0,8 47 135 0 0,-3 0-1 0 0,-1 69 1 0 0,-7-104-100 0 0,0 0 1 0 0,-5 24-1 0 0,1-19-118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5.52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 1 2304 0 0,'-1'2'167'0'0,"0"5"-117"0"0,-1-1 1 0 0,1 1 0 0 0,0 0 0 0 0,0 0 0 0 0,1 0 0 0 0,0 0 0 0 0,1 0 0 0 0,-1 0-1 0 0,3 9 1 0 0,0 24 714 0 0,-3-32-640 0 0,4 157 929 0 0,-2-46-986 0 0,1 9-11 0 0,20 165 552 0 0,-10-86 30 0 0,9-5-82 0 0,1 82-670 0 0,-24-238-1498 0 0,-3 0-590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8.20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3856 0 0,'36'152'376'0'0,"-16"22"1"0"0,-17-137-314 0 0,0 47 133 0 0,-3-32-80 0 0,-1 47-115 0 0,-16 123 0 0 0,14-195-118 0 0,-2 13-1616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12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 1 2304 0 0,'-3'38'279'0'0,"3"43"-1"0"0,4-39 443 0 0,14 53 0 0 0,-9-50-569 0 0,18 86-63 0 0,31 181 71 0 0,-44-229 44 0 0,8 57 400 0 0,-9 182 1122 0 0,-10-164-1019 0 0,-6-13-80 0 0,-2-31-335 0 0,-13 198 108 0 0,1-121-2880 0 0,16-146-432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9.07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2304 0 0,'0'2'167'0'0,"5"100"1497"0"0,-4-93-1629 0 0,0 0 1 0 0,0 0 0 0 0,1-1 0 0 0,3 13 0 0 0,-2-11 11 0 0,0 1 1 0 0,2 20-1 0 0,6 108 641 0 0,-8-96-442 0 0,2 34 169 0 0,8 186 505 0 0,8-152-754 0 0,-12-71-100 0 0,5 65 1 0 0,-9-44-47 0 0,1 38 24 0 0,-6-87-42 0 0,-4 101 198 0 0,2-100-172 0 0,0 0 0 0 0,-1 0 0 0 0,0 0 0 0 0,-1-1-1 0 0,0 0 1 0 0,-10 19 0 0 0,-27 37-547 0 0,32-56-1991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0.77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541 1 4976 0 0,'0'0'231'0'0,"-14"9"256"0"0,10-8-459 0 0,-1 1-1 0 0,1 0 0 0 0,0 1 0 0 0,0-1 0 0 0,-1 1 0 0 0,-2 3 0 0 0,2-3-23 0 0,-2 0-4 0 0,-5 4 0 0 0,-66 75-64 0 0,33-38 15 0 0,31-32 14 0 0,1 1-1 0 0,-22 26 1 0 0,-29 47 0 0 0,-56 81-15 0 0,81-99-71 0 0,15-25 1 0 0,5-6-348 0 0,1 2-1303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1.71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246 605 5328 0 0,'-14'63'520'0'0,"12"-51"-429"0"0,-2 1 0 0 0,0-1-1 0 0,0 0 1 0 0,-7 12 0 0 0,-7 22 424 0 0,-39 105-426 0 0,43-118-73 0 0,-55 146 702 0 0,47-138-322 0 0,18-34-338 0 0,2-5-3 0 0,-1 0-31 0 0,2-1 43 0 0,0-2-1 0 0,0 1-65 0 0,1 0-1 0 0,0 0 0 0 0,-1 0 1 0 0,1 0-1 0 0,0 0 0 0 0,-1 0 1 0 0,1 0-1 0 0,0 0 0 0 0,-1-1 1 0 0,1 1-1 0 0,0 0 0 0 0,-1 0 1 0 0,1 0-1 0 0,0-1 0 0 0,0 1 1 0 0,-1 0-1 0 0,1 0 0 0 0,0-1 1 0 0,0 1-1 0 0,-1 0 0 0 0,1-1 1 0 0,0 1-1 0 0,0 0 0 0 0,0-1 0 0 0,-1 1 1 0 0,1 0-1 0 0,0-1 0 0 0,0 1 1 0 0,0 0-1 0 0,0-1 0 0 0,0 1 1 0 0,0 0-1 0 0,0-1 0 0 0,0 1 1 0 0,0 0-1 0 0,0-1 0 0 0,0 0 1 0 0,0 0 0 0 0,-2-5-1 0 0,0-1 0 0 0,1 0 0 0 0,0 1 0 0 0,0-1 0 0 0,0 0 0 0 0,1 0 0 0 0,0 0 0 0 0,1 0 0 0 0,1-12 0 0 0,3-41-148 0 0,4-10-621 0 0,10-69-1839 0 0,-13 111 2497 0 0,1 0 1 0 0,20-51 0 0 0,23-40 1029 0 0,-40 101-798 0 0,0 0 0 0 0,1 1 1 0 0,17-20-1 0 0,8-13 155 0 0,31-42 53 0 0,-47 63-297 0 0,2 0-1 0 0,34-34 1 0 0,-4 2-32 0 0,-28 31 0 0 0,-9 10 28 0 0,-10 13 6 0 0,0 0-1 0 0,1 0 0 0 0,8-8 0 0 0,-8 9 42 0 0,0 0 1 0 0,-1 0-1 0 0,1-1 0 0 0,5-9 1 0 0,-8 10-13 0 0,6-3 108 0 0,-8 9-158 0 0,0-1 0 0 0,0 1 0 0 0,0-1 0 0 0,0 0 0 0 0,0 0 0 0 0,-1 1 1 0 0,1-1-1 0 0,0 0 0 0 0,-1 0 0 0 0,1 0 0 0 0,0 0 0 0 0,-1 0 0 0 0,1 0 0 0 0,-1 0 0 0 0,0 0 1 0 0,1 0-1 0 0,-1-1 0 0 0,0 0-12 0 0,0 2 0 0 0,0-1 0 0 0,0 1 0 0 0,0-1 0 0 0,0 1 0 0 0,0-1 0 0 0,0 0 0 0 0,0 1 0 0 0,0-1 0 0 0,0 1 0 0 0,0-1 0 0 0,0 1 0 0 0,0-1 0 0 0,1 1 0 0 0,-1-1 0 0 0,0 1 0 0 0,0-1 0 0 0,1 1 0 0 0,-1-1 0 0 0,0 1 0 0 0,1-1 0 0 0,-1 1 0 0 0,0 0 0 0 0,1-1 0 0 0,0 0 0 0 0,-1 0-133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2.9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122 0 3224 0 0,'-9'14'288'0'0,"-1"-8"-288"0"0,-3 8 0 0 0,0 1 0 0 0,0-4 376 0 0,3 2 16 0 0,-4-1 8 0 0,1 0 0 0 0,5-1-304 0 0,-11-2-96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4.0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939 0 7856 0 0,'0'0'377'0'0,"-1"1"-161"0"0,-37 18 7 0 0,31-16-122 0 0,1 0 1 0 0,0 0 0 0 0,-10 7 0 0 0,-13 7 232 0 0,7-6-286 0 0,-19 6 55 0 0,25-11-95 0 0,1 0 0 0 0,0 1 0 0 0,0 1 1 0 0,-20 14-1 0 0,-52 45 25 0 0,65-49-31 0 0,-71 70 24 0 0,36-31 1 0 0,-105 112 336 0 0,156-162-380 0 0,-1-1 0 0 0,-13 10 0 0 0,-8 9-10 0 0,11-11-13 0 0,-18 14-26 0 0,28-21 66 0 0,2 0-12 0 0,-1-1-48 0 0,5-6 45 0 0,1 1 1 0 0,-1-1-1 0 0,1 1 0 0 0,-1-1 1 0 0,0 0-1 0 0,1 1 1 0 0,-1-1-1 0 0,1 1 0 0 0,-1-1 1 0 0,0 0-1 0 0,1 0 1 0 0,-1 1-1 0 0,0-1 0 0 0,0 0 1 0 0,1 0-1 0 0,-1 0 1 0 0,0 0-1 0 0,1 0 0 0 0,-1 1 1 0 0,0-1-1 0 0,0-1 1 0 0,1 1-1 0 0,-1 0 0 0 0,0 0 1 0 0,1 0-1 0 0,-1 0 1 0 0,0 0-1 0 0,0-1 0 0 0,1 1 1 0 0,-1 0-1 0 0,1-1 1 0 0,-1 1-1 0 0,0 0 0 0 0,1-1 1 0 0,-2 0-1 0 0,0 0-99 0 0,-15-3-339 0 0,8 3 338 0 0,-1-1 0 0 0,1 0 0 0 0,0-1-1 0 0,0 0 1 0 0,-16-7 0 0 0,25 9 91 0 0,-1 1 3 0 0,1 0 1 0 0,-1-1 0 0 0,1 1 0 0 0,-1 0 0 0 0,1-1-1 0 0,0 1 1 0 0,-1-1 0 0 0,1 1 0 0 0,-1-1-1 0 0,1 1 1 0 0,0 0 0 0 0,0-1 0 0 0,-1 1 0 0 0,1-1-1 0 0,0 1 1 0 0,0-1 0 0 0,-1 0 0 0 0,-1-6-224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5.2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311 1 1376 0 0,'-1'2'107'0'0,"-2"11"137"0"0,3-11-121 0 0,-1 0-1 0 0,1 0 1 0 0,0 0-1 0 0,-1 0 0 0 0,0-1 1 0 0,1 1-1 0 0,-1 0 0 0 0,0 0 1 0 0,0 0-1 0 0,0-1 1 0 0,-1 3-1 0 0,-40 49 2253 0 0,11-13-2268 0 0,13-20-58 0 0,-1-2 0 0 0,-21 16-1 0 0,-18 18 13 0 0,-9 15-442 0 0,44-43-1579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6.61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693 173 1840 0 0,'-1'1'83'0'0,"1"0"-73"0"0,0-1 0 0 0,0 1 0 0 0,-1 0 1 0 0,1-1-1 0 0,0 1 0 0 0,-1-1 0 0 0,1 1 1 0 0,-1-1-1 0 0,1 1 0 0 0,0-1 0 0 0,-1 1 1 0 0,1-1-1 0 0,-1 1 0 0 0,0-1 0 0 0,1 1 1 0 0,-1-1-1 0 0,1 0 0 0 0,-1 1 0 0 0,1-1 1 0 0,-1 0-1 0 0,0 0 0 0 0,1 1 0 0 0,-1-1 1 0 0,0 0-1 0 0,1 0 0 0 0,-1 0 0 0 0,0 0 1 0 0,1 0-1 0 0,-2 0 0 0 0,-3 0 236 0 0,3 1-103 0 0,0-1-1 0 0,0 1 1 0 0,0-1 0 0 0,0 0-1 0 0,0 1 1 0 0,0-1 0 0 0,0 0-1 0 0,-1 0 1 0 0,1-1 0 0 0,0 1-1 0 0,0 0 1 0 0,0-1 0 0 0,0 1-1 0 0,0-1 1 0 0,0 0 0 0 0,0 1-1 0 0,0-1 1 0 0,0 0 0 0 0,0 0-1 0 0,0 0 1 0 0,1-1-1 0 0,-1 1 1 0 0,-2-3 0 0 0,-28-13 649 0 0,-4-5 240 0 0,-2 1 0 0 0,0 1 1 0 0,-1 2-1 0 0,-52-15 0 0 0,-27 0-184 0 0,105 30-821 0 0,-1 1 1 0 0,1 0-1 0 0,-1 1 0 0 0,1 0 1 0 0,-1 1-1 0 0,1 1 0 0 0,-1 0 1 0 0,1 0-1 0 0,-1 2 0 0 0,1 0 1 0 0,-18 6-1 0 0,12 4-971 0 0,6-4 55 0 0,-5-1-187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47.34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601 1 2304 0 0,'0'0'2107'0'0,"-3"6"-1942"0"0,-3 3-165 0 0,0-1 0 0 0,0 0 0 0 0,-1 0 0 0 0,-11 10 0 0 0,0 0 0 0 0,-32 38 32 0 0,-61 87 0 0 0,22-14 200 0 0,13-29 64 0 0,60-78-214 0 0,-125 172 404 0 0,104-139-813 0 0,20-27-1594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18.24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881 0 1840 0 0,'0'2'133'0'0,"-2"12"-40"0"0,-2-11-51 0 0,2-2-7 0 0,1 0-12 0 0,1 0 0 0 0,-1 0 1 0 0,0 1-1 0 0,1-1 0 0 0,-1 0 1 0 0,1 0-1 0 0,-1 0 1 0 0,1 1-1 0 0,0-1 0 0 0,-1 0 1 0 0,1 0-1 0 0,0 1 1 0 0,0-1-1 0 0,0 0 0 0 0,0 0 1 0 0,0 2-1 0 0,0-1-16 0 0,0 0 1 0 0,0 0-1 0 0,0 0 0 0 0,0 0 0 0 0,-1-1 1 0 0,1 1-1 0 0,-1 0 0 0 0,0 2 0 0 0,-3 9 162 0 0,0 1 0 0 0,1 0 1 0 0,-2 27-1 0 0,2-16 62 0 0,0 0 54 0 0,-2 12 206 0 0,-17 68 1 0 0,10-53-404 0 0,9-38-58 0 0,0 0 0 0 0,-1 0 0 0 0,-7 17 0 0 0,-2 1 36 0 0,-2 0-1 0 0,-2-1 1 0 0,0-1-1 0 0,-2-1 1 0 0,-25 29 0 0 0,-63 66 519 0 0,93-107-465 0 0,-13 22 1 0 0,-5 8 102 0 0,-31 41-85 0 0,29-42-95 0 0,-51 91 0 0 0,1 0-374 0 0,65-113-84 0 0,-1-1 0 0 0,-1-1-1 0 0,-34 28 1 0 0,-17 6-630 0 0,71-55 1028 0 0,0 0 1 0 0,0 0 0 0 0,0 0-1 0 0,0-1 1 0 0,-1 1 0 0 0,1 0 0 0 0,0-1-1 0 0,-1 1 1 0 0,-1 0 0 0 0,-2 1-63 0 0,1 4 31 0 0,3-5 100 0 0,10-25 15 0 0,-9 22-67 0 0,1 0 0 0 0,-1 1 0 0 0,1-1 0 0 0,0 0 0 0 0,-1 0 0 0 0,1 0 0 0 0,0 0 0 0 0,0 1 0 0 0,0-1 0 0 0,0 1 0 0 0,3-3 0 0 0,-4 3 0 0 0,1 0 0 0 0,0 0 0 0 0,0 0 0 0 0,-1 0 0 0 0,1 0 0 0 0,-1-1 0 0 0,1 1 0 0 0,-1 0 0 0 0,1 0 0 0 0,-1 0 0 0 0,0 0 0 0 0,0 0 0 0 0,1-1 0 0 0,-1 0 0 0 0,18-38 0 0 0,-11 27 0 0 0,5-9 0 0 0,5-2 0 0 0,-14 17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2.35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144 38 4608 0 0,'3'-1'407'0'0,"-1"-1"-360"0"0,1 0 0 0 0,-2 0 0 0 0,1 0 0 0 0,0-1 1 0 0,0 1-1 0 0,-1-1 0 0 0,1 1 0 0 0,-1-1 0 0 0,1-3 1 0 0,1-3 103 0 0,-6 15 339 0 0,-46 83 603 0 0,27-52-985 0 0,13-21 15 0 0,-23 30 1 0 0,29-41-94 0 0,0-1 1 0 0,0 1-1 0 0,0-1 0 0 0,1 1 1 0 0,0 0-1 0 0,0 0 0 0 0,-3 10 1 0 0,1-2 21 0 0,-1-1 0 0 0,-9 19 1 0 0,8-21-411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6.66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33 0 4088 0 0,'-4'46'212'0'0,"4"-27"-118"0"0,-5 21 0 0 0,-2 15 396 0 0,-1 60 1 0 0,6-69-296 0 0,-4 254 1152 0 0,6-289-1289 0 0,0-3-30 0 0,5 133 379 0 0,2 2-92 0 0,-1-7-61 0 0,4 1 155 0 0,16 130 213 0 0,-19-202-592 0 0,-1 69 0 0 0,0 3-416 0 0,-3-87-1726 0 0,-3-6-746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3.2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712 0 5840 0 0,'0'0'533'0'0,"-2"1"-437"0"0,-10 5 37 0 0,8-5 18 0 0,1 0-1 0 0,0 0 1 0 0,0 1-1 0 0,0-1 0 0 0,0 1 1 0 0,0 0-1 0 0,0 0 1 0 0,1 0-1 0 0,-1 0 1 0 0,-2 4-1 0 0,-9 11 15 0 0,1 0 0 0 0,-13 25 0 0 0,-20 37-165 0 0,18-32 99 0 0,-7 10 60 0 0,31-52-99 0 0,1 0 0 0 0,1 1 0 0 0,-5 8 0 0 0,6-9 19 0 0,-1 0-1 0 0,-1-1 1 0 0,1 1-1 0 0,-1-1 1 0 0,0 1-1 0 0,-4 5 1 0 0,-14 13 244 0 0,13-13-151 0 0,-1 0 1 0 0,0 0 0 0 0,-1-1-1 0 0,0 0 1 0 0,-1 0-1 0 0,0-1 1 0 0,-16 9 0 0 0,11-11 72 0 0,0-1 1 0 0,0 0-1 0 0,0-1 1 0 0,-22 2-1 0 0,-9 3 197 0 0,24-5-298 0 0,16-3-126 0 0,0 0 0 0 0,0 0 0 0 0,1 1 0 0 0,-1 0 0 0 0,0 0 0 0 0,1 1 0 0 0,-1-1 0 0 0,1 2-1 0 0,0-1 1 0 0,-7 5 0 0 0,-14 11 188 0 0,23-17-225 0 0,0 1-1 0 0,0-1 0 0 0,0 1 1 0 0,0 0-1 0 0,1 0 0 0 0,0 0 1 0 0,-1 1-1 0 0,-3 4 1 0 0,7-8 20 0 0,0 1 1 0 0,0-1-1 0 0,-1 1 0 0 0,1-1 1 0 0,0 1-1 0 0,0 0 1 0 0,0-1-1 0 0,0 1 1 0 0,0-1-1 0 0,0 1 1 0 0,0-1-1 0 0,0 1 1 0 0,0 0-1 0 0,0-1 1 0 0,0 1-1 0 0,0-1 0 0 0,0 2 1 0 0,1-2 14 0 0,-1 1 1 0 0,0 0-1 0 0,0 0 1 0 0,0 0-1 0 0,0-1 1 0 0,0 1-1 0 0,0 0 1 0 0,0 0-1 0 0,0 0 1 0 0,0-1-1 0 0,0 1 1 0 0,-1 0-1 0 0,1 1 1 0 0,-17 35-58 0 0,16-36 134 0 0,1 0-386 0 0,-11 13 235 0 0,9-12 342 0 0,6 3-1393 0 0,-3-5 1096 0 0,-1 0-1 0 0,1 0 0 0 0,-1 1 1 0 0,0-1-1 0 0,1 0 0 0 0,-1 0 1 0 0,1 0-1 0 0,-1 0 0 0 0,1 0 1 0 0,-1 0-1 0 0,0 0 0 0 0,1 0 1 0 0,-1 0-1 0 0,1 0 1 0 0,-1 0-1 0 0,1 0 0 0 0,17-2-491 0 0,-17 2 485 0 0,99-20-144 0 0,-9 3-275 0 0,-51 10-662 0 0,-18 2-2587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24.050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351 0 1376 0 0,'-2'2'107'0'0,"-9"16"1241"0"0,-13 28 1 0 0,-11 16 3176 0 0,23-43-4466 0 0,-111 155 361 0 0,103-150-430 0 0,-2 4-113 0 0,0 0 0 0 0,-35 63 0 0 0,40-59-1077 0 0,11-13 499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96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221 0 2304 0 0,'0'20'200'0'0,"-4"-11"-200"0"0,-5-1 0 0 0,-4 4 0 0 0,3-4 416 0 0,-3 8 48 0 0,-1-4 8 0 0,1 0 0 0 0,-14 8-128 0 0,9-9-24 0 0,5 6-8 0 0,0 0 0 0 0,-6-3-176 0 0,1 6-32 0 0,0-8-8 0 0,10 5 0 0 0,3 3-96 0 0,0-4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7.62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1 401 3224 0 0,'0'0'288'0'0,"0"-11"-288"0"0,4-3 0 0 0,5 3 0 0 0,4-4 248 0 0,-5-2-8 0 0,-3 1 0 0 0,5-4 0 0 0,4-4-48 0 0,-1-1 0 0 0,-8 2-8 0 0,3-5 0 0 0,6-4-96 0 0,4 1-24 0 0,0-2 0 0 0,-5 6 0 0 0,6-10-64 0 0,-6 1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8.84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131 405 3392 0 0,'8'-4'56'0'0,"0"1"0"0"0,-1-1 0 0 0,1-1 0 0 0,-1 1 0 0 0,10-9 0 0 0,-9 6-63 0 0,125-113 1830 0 0,-87 80-1269 0 0,-28 25-332 0 0,19-21 0 0 0,-27 26-156 0 0,0 1 0 0 0,11-8 0 0 0,0 0-14 0 0,4-8-52 0 0,-15 14 0 0 0,1 1 0 0 0,20-16 0 0 0,-14 7 10 0 0,-14 18 63 0 0,-1-1 0 0 0,1 1-1 0 0,-1 0 1 0 0,1 0-1 0 0,-1 0 1 0 0,1 1 0 0 0,0-1-1 0 0,4 0 267 0 0,-21 6-577 0 0,-7 9 283 0 0,6-3-30 0 0,6-4-146 0 0,0 1 0 0 0,0 0 0 0 0,-15 17-1 0 0,-6 5-306 0 0,-51 37-820 0 0,45-37 798 0 0,-1-1 1 0 0,-55 30 0 0 0,-1 0 183 0 0,78-48 260 0 0,4-5 38 0 0,1 1 0 0 0,0 1 0 0 0,0 0 1 0 0,1 0-1 0 0,0 1 0 0 0,0 0 0 0 0,-9 13 1 0 0,-1 6 45 0 0,-2 1-55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29.39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32 365 1376 0 0,'-16'-20'64'0'0,"16"8"8"0"0,8 1-72 0 0,-3-6 0 0 0,-5-3 0 0 0,-5 0 0 0 0,5 0 480 0 0,0-3 88 0 0,5 3 8 0 0,-5-5 8 0 0,-13-3-456 0 0,8 5-128 0 0,10-2 0 0 0,-5-2 64 0 0,-5 2-64 0 0,0 2 0 0 0,0-2-80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1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56 0 1840 0 0,'-5'117'527'0'0,"5"-106"-378"0"0,-1-1 0 0 0,-1 0 1 0 0,0 1-1 0 0,-4 12 1 0 0,-4 24 277 0 0,3 32-51 0 0,-5 30-60 0 0,10-100-297 0 0,-1 9-1 0 0,0 0 0 0 0,1 1 0 0 0,1 20 0 0 0,7 65 42 0 0,-5-88-87 0 0,0 1 0 0 0,1-1 0 0 0,0 0 0 0 0,1 0 0 0 0,1 0 0 0 0,9 22 0 0 0,-2 1-965 0 0,-3-5-371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0.76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1376 0 0,'0'2'107'0'0,"0"2"-76"0"0,1 0 0 0 0,0 0 0 0 0,1 0 0 0 0,-1 0 0 0 0,1 0 0 0 0,0 0 0 0 0,0 0 0 0 0,0 0 0 0 0,5 6 0 0 0,-3-4 333 0 0,0 0 0 0 0,-1 1 0 0 0,6 11 0 0 0,-5-6 8 0 0,2-1 0 0 0,0 0 0 0 0,0 0 0 0 0,14 19 0 0 0,11 18-76 0 0,-4-1-203 0 0,-19-35-50 0 0,1-4-46 0 0,0 1-63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1.29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203 1 1840 0 0,'2'2'216'0'0,"1"1"-60"0"0,-1 1 0 0 0,1 0 1 0 0,-1 0-1 0 0,1 0 0 0 0,-1 0 1 0 0,0 0-1 0 0,-1 1 0 0 0,1-1 0 0 0,-1 0 1 0 0,0 1-1 0 0,0 0 0 0 0,0-1 0 0 0,-1 1 1 0 0,1 6-1 0 0,-1-7-150 0 0,-1 1 0 0 0,0-1 0 0 0,1 0 0 0 0,-1 1-1 0 0,-1-1 1 0 0,1 0 0 0 0,-1 0 0 0 0,1 1 0 0 0,-1-1 0 0 0,-4 4 0 0 0,0 5 1 0 0,4-10-3 0 0,0-1 1 0 0,1 1-1 0 0,-1 0 1 0 0,-1-1-1 0 0,1 1 1 0 0,0-1-1 0 0,-5 3 1 0 0,4-2 0 0 0,0 0 1 0 0,0 0 0 0 0,0 0-1 0 0,-4 6 1 0 0,1 0 82 0 0,-2-1 0 0 0,-13 15 1 0 0,13-16-42 0 0,7-6-38 0 0,0 0 0 0 0,1 0 0 0 0,-1 0 1 0 0,0 0-1 0 0,1 0 0 0 0,-1 0 0 0 0,1 0 0 0 0,-1 1 1 0 0,1-1-1 0 0,-1 0 0 0 0,1 0 0 0 0,0 0 0 0 0,-1 1 0 0 0,1-1 1 0 0,0 2-1 0 0,0-2 0 0 0,0 0 1 0 0,0 0 0 0 0,0 0-1 0 0,-1 1 1 0 0,1-1-1 0 0,0 0 1 0 0,0 0 0 0 0,-1 0-1 0 0,1 0 1 0 0,-1 0 0 0 0,1 0-1 0 0,-1 0 1 0 0,0 0-1 0 0,1 0 1 0 0,-1 0 0 0 0,0 0-1 0 0,-1 1 1 0 0,0 0 6 0 0,-1 0 3 0 0,0 0 1 0 0,1 1-1 0 0,-1-1 1 0 0,1 1-1 0 0,0-1 1 0 0,0 1 0 0 0,0 0-1 0 0,0 0 1 0 0,0-1-1 0 0,1 2 1 0 0,-3 5 0 0 0,2-4-16 0 0,-1-1 0 0 0,1 0 0 0 0,-1 1 0 0 0,0-1 0 0 0,0 0 0 0 0,0 0 0 0 0,-1 0 0 0 0,-5 4 0 0 0,5-4-2 0 0,-1 0 1 0 0,1 1-1 0 0,0 0 0 0 0,1-1 1 0 0,-1 1-1 0 0,-2 6 1 0 0,-1 5-364 0 0,0 1-1446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3.465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32 0 2760 0 0,'-1'2'207'0'0,"-2"4"-168"0"0,2-4-19 0 0,0 1 0 0 0,0-1 1 0 0,-1 1-1 0 0,2 0 0 0 0,-1 0 0 0 0,0-1 0 0 0,0 1 0 0 0,1 0 0 0 0,0 0 1 0 0,-1 0-1 0 0,1 3 0 0 0,1 0 97 0 0,-1 0 1 0 0,0 0-1 0 0,0 0 1 0 0,0-1-1 0 0,-3 11 1 0 0,0 19 44 0 0,2-32-161 0 0,1-1 1 0 0,0 1 0 0 0,-1-1 0 0 0,1 1 0 0 0,-1-1 0 0 0,0 1-1 0 0,0-1 1 0 0,-1 3 0 0 0,1-3-2 0 0,0 0 0 0 0,0 1-1 0 0,0-1 1 0 0,0 0 0 0 0,1 1 0 0 0,-1-1-1 0 0,1 1 1 0 0,0-1 0 0 0,-1 1 0 0 0,1-1-1 0 0,0 1 1 0 0,1 3 0 0 0,-1-5 0 0 0,2 10 0 0 0,0 1 0 0 0,-1 0 0 0 0,-1 0 0 0 0,0 13 0 0 0,-5 66 0 0 0,5-84 6 0 0,0-1 0 0 0,0 0 0 0 0,1 1 0 0 0,0-1 0 0 0,2 8 0 0 0,-1-7 3 0 0,0 1 1 0 0,0 15-1 0 0,-3 14 16 0 0,0-25-2 0 0,0 0 0 0 0,1 1-1 0 0,1-1 1 0 0,3 22 0 0 0,10 44 62 0 0,-10-56-77 0 0,-3-16-8 0 0,1 1 0 0 0,0-1 0 0 0,1 1 0 0 0,3 8 0 0 0,-3-10 0 0 0,-1 0 0 0 0,0 0 0 0 0,0 1 0 0 0,0-1 0 0 0,0 1 0 0 0,0 9 0 0 0,-2 12 0 0 0,0-23 0 0 0,1-1 0 0 0,0 0 0 0 0,0 1 0 0 0,0-1 0 0 0,2 4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37.082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 0 3912 0 0,'0'3'176'0'0,"0"21"-40"0"0,-4 107 408 0 0,3-120-468 0 0,1 0-1 0 0,2 17 1 0 0,1 8 25 0 0,1 200 131 0 0,-4-88-168 0 0,9 448-129 0 0,-9-508-158 0 0,0-29-1577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4.21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1 2360 0 0,'10'11'85'0'0,"-8"-10"-75"0"0,0 1 0 0 0,0 0 0 0 0,0 0 0 0 0,0 0 0 0 0,0 0 0 0 0,-1 0 0 0 0,1 0-1 0 0,-1 1 1 0 0,1-1 0 0 0,-1 1 0 0 0,0-1 0 0 0,0 1 0 0 0,1 3 0 0 0,-2-4-7 0 0,0 0 0 0 0,0 0 1 0 0,0-1-1 0 0,0 1 0 0 0,0 0 0 0 0,0 0 0 0 0,1 0 1 0 0,-1 0-1 0 0,1-1 0 0 0,-1 1 0 0 0,1 0 0 0 0,-1 0 1 0 0,1-1-1 0 0,0 1 0 0 0,0 0 0 0 0,0-1 1 0 0,0 1-1 0 0,0-1 0 0 0,1 1 0 0 0,-1-1 0 0 0,2 2 1 0 0,-2-1 1 0 0,0-1 0 0 0,1 0 1 0 0,-2 1-1 0 0,1-1 1 0 0,0 1-1 0 0,0-1 1 0 0,0 1-1 0 0,-1 0 0 0 0,1-1 1 0 0,-1 1-1 0 0,1 0 1 0 0,-1-1-1 0 0,1 4 0 0 0,3 13 96 0 0,1-9 13 0 0,-4-6-70 0 0,1 0 0 0 0,0 0-1 0 0,-1 0 1 0 0,0 0 0 0 0,0 0 0 0 0,0 0 0 0 0,0 0 0 0 0,0 1-1 0 0,-1-1 1 0 0,1 0 0 0 0,-1 0 0 0 0,0 1 0 0 0,0 3 0 0 0,-1-4-33 0 0,1-1-10 0 0,-1-1 0 0 0,1 1 0 0 0,0 0 0 0 0,-1-1 0 0 0,1 1 0 0 0,0 0 0 0 0,0-1 0 0 0,0 1 0 0 0,0 0 0 0 0,0 0 0 0 0,0-1 0 0 0,1 1 0 0 0,-1 0 0 0 0,0-1 0 0 0,1 1 0 0 0,-1 0 0 0 0,1-1 0 0 0,0 1 0 0 0,0-1 0 0 0,0 1 0 0 0,1 1 0 0 0,0 1-1 0 0,0 1 0 0 0,0 0 0 0 0,0 0 0 0 0,0 1 0 0 0,1 6 0 0 0,-2-6 0 0 0,1 0 0 0 0,0 0 0 0 0,0 0 0 0 0,4 8 0 0 0,10 16 0 0 0,-8-15 0 0 0,13 20 0 0 0,-19-33 1 0 0,0 1 0 0 0,-1 0 0 0 0,0 0 0 0 0,1 0 0 0 0,-1 0 0 0 0,0 0 0 0 0,1 6 0 0 0,4 13 70 0 0,22 23 379 0 0,-20-34-278 0 0,1 1-10 0 0,1 0 0 0 0,0-1 0 0 0,0 0-1 0 0,1-1 1 0 0,25 17 0 0 0,18 7 5 0 0,-46-27-278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6.08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400 0 1376 0 0,'0'2'176'0'0,"-5"18"1625"0"0,3-12-1507 0 0,-1 1-1 0 0,0-1 1 0 0,-1 0-1 0 0,0-1 1 0 0,-7 12 0 0 0,-9 19 79 0 0,15-28-264 0 0,0 1 1 0 0,-14 17-1 0 0,-65 88 191 0 0,60-75-211 0 0,15-32-52 0 0,6-5-23 0 0,0 0 0 0 0,0 0-1 0 0,0 0 1 0 0,0 0 0 0 0,0 0 0 0 0,-2 7-1 0 0,2-5 0 0 0,-1 0-1 0 0,1 0 0 0 0,-1-1 1 0 0,-1 1-1 0 0,1-1 0 0 0,-7 6 1 0 0,6-6-3 0 0,0 1 0 0 0,0-1 0 0 0,0 1 0 0 0,1 0 0 0 0,0 0 1 0 0,-5 10-1 0 0,-1 8 26 0 0,-16 24 0 0 0,23-41-31 0 0,0 0 0 0 0,0 1 0 0 0,0-1 0 0 0,-2 13 0 0 0,-6 16 23 0 0,5-20-92 0 0,-3 6-518 0 0,1 0 0 0 0,-8 36 1 0 0,11-29-1479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021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353 1 1840 0 0,'0'0'83'0'0,"-1"2"-6"0"0,-30 49 124 0 0,30-48-141 0 0,-1 0 0 0 0,0 0 0 0 0,1 0 0 0 0,-1 0 0 0 0,-4 3 0 0 0,4-3-13 0 0,0 0 1 0 0,0 0-1 0 0,0 0 0 0 0,0 1 1 0 0,-2 3-1 0 0,2-4-42 0 0,0 1-1 0 0,0 0 1 0 0,-1-1-1 0 0,0 0 1 0 0,1 1-1 0 0,-1-1 1 0 0,-4 3-1 0 0,-12 15 48 0 0,9-7 0 0 0,8-10-35 0 0,-1 1 0 0 0,0-1 0 0 0,0 0 0 0 0,-1 0 0 0 0,-5 5 0 0 0,-1-1 33 0 0,6-5-21 0 0,1-1 0 0 0,0 0 0 0 0,0 1 0 0 0,0 0 0 0 0,0-1 0 0 0,1 1 0 0 0,-1 0 0 0 0,1 0 0 0 0,0 1 0 0 0,-3 5 0 0 0,-3 6 79 0 0,-9 19 208 0 0,16-31-275 0 0,0 0 0 0 0,0-1-1 0 0,0 1 1 0 0,1 0 0 0 0,-1 0 0 0 0,1 0-1 0 0,0 0 1 0 0,-1 0 0 0 0,2 5 0 0 0,-1-4-22 0 0,1-1 1 0 0,-1 1-1 0 0,0 0 0 0 0,0 0 1 0 0,0-1-1 0 0,0 1 0 0 0,-1 0 1 0 0,1-1-1 0 0,-1 1 0 0 0,0 0 1 0 0,-2 3-1 0 0,3-6-16 0 0,0 1 1 0 0,0-1-1 0 0,0 0 1 0 0,-1 1-1 0 0,1-1 1 0 0,0 0-1 0 0,1 1 1 0 0,-1-1-1 0 0,0 0 1 0 0,0 0-1 0 0,0 1 1 0 0,1-1-1 0 0,-1 0 1 0 0,1 0-1 0 0,-1 1 0 0 0,1-1 1 0 0,0 1-1 0 0,0-1 1 0 0,-1 0-1 0 0,1 0 0 0 0,-1 0 0 0 0,1 0 0 0 0,-1 0 0 0 0,1 0 0 0 0,-1 0 0 0 0,0 0 0 0 0,0 0 0 0 0,1 1 0 0 0,-1-1 1 0 0,0 0-1 0 0,0 0 0 0 0,0 0 0 0 0,0 0 0 0 0,-1 0 0 0 0,1 0 0 0 0,0 1 0 0 0,0-1 0 0 0,-1 0 0 0 0,1 1 1 0 0,-5 6 4 0 0,4-4 0 0 0,-1-1-1 0 0,0 0 1 0 0,1 1 0 0 0,0-1 0 0 0,0 1-1 0 0,0-1 1 0 0,0 1 0 0 0,0 0-1 0 0,1-1 1 0 0,0 5 0 0 0,-1-3 5 0 0,1 0 0 0 0,-1 0 0 0 0,0 0 0 0 0,0 0 0 0 0,-1 0 0 0 0,1 0 0 0 0,-1 0 0 0 0,0 0 0 0 0,-1-1 0 0 0,1 1 0 0 0,-4 4 0 0 0,5-7 0 0 0,0 0 0 0 0,0 0 0 0 0,1 0 0 0 0,-1 0 0 0 0,0 0 0 0 0,1 0 0 0 0,-1 4 0 0 0,1-4-3 0 0,0 0 0 0 0,0 0 0 0 0,-1 0 1 0 0,1 0-1 0 0,-1 0 0 0 0,1-1 0 0 0,-1 1 1 0 0,-1 3-1 0 0,-9 6 44 0 0,10-11-47 0 0,0 1 0 0 0,0 0 0 0 0,0 0 1 0 0,0 0-1 0 0,0 0 0 0 0,0 0 1 0 0,0 0-1 0 0,0 0 0 0 0,0 1 0 0 0,0-1 1 0 0,1 0-1 0 0,-1 0 0 0 0,1 1 0 0 0,-1-1 1 0 0,1 0-1 0 0,-1 1 0 0 0,1-1 1 0 0,-1 2-1 0 0,1 1 19 0 0,0-1 1 0 0,-1 1-1 0 0,0-1 0 0 0,1 1 1 0 0,-1-1-1 0 0,-2 5 0 0 0,1-4 13 0 0,1-1 1 0 0,0 1-1 0 0,0-1 0 0 0,0 1 0 0 0,1 0 0 0 0,-1 4 0 0 0,1-5 16 0 0,0 1-1 0 0,0-1 0 0 0,-1 0 1 0 0,0 0-1 0 0,1 0 0 0 0,-1 1 1 0 0,0-1-1 0 0,-2 4 0 0 0,2-5-25 0 0,0 0-9 0 0,1-1 1 0 0,0 1-1 0 0,0 0 0 0 0,0-1 1 0 0,-1 1-1 0 0,1-1 0 0 0,1 1 1 0 0,-1-1-1 0 0,0 1 0 0 0,0-1 1 0 0,1 4-1 0 0,1 13 72 0 0,-3-14-67 0 0,0 0 0 0 0,-1 1-1 0 0,1-1 1 0 0,-5 7 0 0 0,4-7-11 0 0,0 0 0 0 0,1 0 0 0 0,-1 0 0 0 0,1 0-1 0 0,-1 0 1 0 0,0 6 0 0 0,2-7-3 0 0,-1 0 0 0 0,0 0 0 0 0,0 0-1 0 0,0 0 1 0 0,-2 5 0 0 0,2-6-11 0 0,0 0 0 0 0,0 0 1 0 0,0 0-1 0 0,0 0 0 0 0,1 0 0 0 0,-1 0 0 0 0,1 0 0 0 0,0 0 0 0 0,-1 0 0 0 0,1 0 0 0 0,0 0 1 0 0,0 1-1 0 0,1 2 0 0 0,-1-1 0 0 0,0 0 0 0 0,0 0-1 0 0,0 0 1 0 0,0 1 0 0 0,-1 4 0 0 0,0-6 1 0 0,1 1 0 0 0,-1 0 1 0 0,1-1-1 0 0,0 1 0 0 0,0 0 0 0 0,0-1 0 0 0,1 1 0 0 0,-1-1 0 0 0,3 7 0 0 0,-3-7 9 0 0,1 1 0 0 0,0-1 0 0 0,-1 1-1 0 0,1-1 1 0 0,-1 1 0 0 0,0-1-1 0 0,0 1 1 0 0,-1 0 0 0 0,1-1-1 0 0,-2 5 1 0 0,2-6 9 0 0,0 0 0 0 0,0 1 1 0 0,0-1-1 0 0,0 0 0 0 0,0 0 0 0 0,1 1 0 0 0,-1-1 1 0 0,0 0-1 0 0,2 3 0 0 0,-1-3 14 0 0,-1 0 0 0 0,1 0 0 0 0,-1 0 0 0 0,0 0 0 0 0,1 1 0 0 0,-1-1 1 0 0,0 0-1 0 0,0 0 0 0 0,-1 3 0 0 0,-2 23 68 0 0,3-21-90 0 0,0-1 0 0 0,-1 1 1 0 0,0-1-1 0 0,0 0 0 0 0,-4 10 0 0 0,3-12-3 0 0,1 1 0 0 0,0 0 1 0 0,0-1-1 0 0,0 1 0 0 0,1 0 0 0 0,-1 0 1 0 0,1 8-1 0 0,-2 21 63 0 0,2-29-42 0 0,0-1-1 0 0,0 1 1 0 0,0-1-1 0 0,0 1 1 0 0,1-1-1 0 0,0 1 1 0 0,1 4 0 0 0,2 21 141 0 0,-3-28-156 0 0,-1 1 0 0 0,0-1 0 0 0,1 1 0 0 0,0-1 0 0 0,-1 1 0 0 0,1-1 0 0 0,0 0 0 0 0,0 1 0 0 0,1-1 0 0 0,-1 0 1 0 0,3 4-1 0 0,-3-4-6 0 0,1 0 1 0 0,-1 0-1 0 0,0 0 1 0 0,0 0 0 0 0,0 1-1 0 0,0-1 1 0 0,0 0-1 0 0,0 1 1 0 0,-1-1 0 0 0,1 1-1 0 0,0 3 1 0 0,-1-4-1 0 0,0 0 1 0 0,0 0 0 0 0,1 0-1 0 0,-1 0 1 0 0,1 0-1 0 0,0 0 1 0 0,-1 0 0 0 0,1 0-1 0 0,1 2 1 0 0,-1-2-11 0 0,0 0 0 0 0,0 0 0 0 0,0 0 0 0 0,0 0-1 0 0,-1 0 1 0 0,1 0 0 0 0,-1 0 0 0 0,1 1 0 0 0,-1 1 0 0 0,-2 14-68 0 0,2-16 70 0 0,-1 0-1 0 0,1 0 1 0 0,0 0 0 0 0,0 0 0 0 0,0 0-1 0 0,0 0 1 0 0,0 0 0 0 0,0 1 0 0 0,0-1-1 0 0,1 0 1 0 0,-1 0 0 0 0,2 4 0 0 0,-1-5 0 0 0,-1 0 0 0 0,0 1 0 0 0,1-1 0 0 0,-1 1 0 0 0,0-1 0 0 0,0 0 0 0 0,0 1 0 0 0,0-1 0 0 0,0 1 0 0 0,0-1 0 0 0,0 1 0 0 0,-1-1 0 0 0,1 0 0 0 0,-1 3 0 0 0,1-3 0 0 0,-1 0 0 0 0,1 1 0 0 0,-1-1 0 0 0,1 0 0 0 0,0 1 0 0 0,0-1 0 0 0,0 0 0 0 0,0 1 0 0 0,0-1 0 0 0,0 1 0 0 0,0-1 0 0 0,0 0 0 0 0,1 1 0 0 0,-1-1 0 0 0,0 0 0 0 0,2 3 0 0 0,36 67 12 0 0,-36-68-5 0 0,-1-1 0 0 0,0 0 0 0 0,0 1 0 0 0,-1 0 0 0 0,1-1 0 0 0,0 1 0 0 0,-1-1-1 0 0,1 4 1 0 0,-1-4-2 0 0,0 0-1 0 0,0 0 0 0 0,0 0 0 0 0,1 0 1 0 0,-1 0-1 0 0,1 0 0 0 0,-1 0 1 0 0,1 0-1 0 0,0 0 0 0 0,0-1 0 0 0,0 1 1 0 0,0 0-1 0 0,0-1 0 0 0,2 4 0 0 0,-1-3 2 0 0,0 0-1 0 0,0 0 1 0 0,0 1-1 0 0,-1-1 1 0 0,1 1 0 0 0,-1-1-1 0 0,1 1 1 0 0,-1-1-1 0 0,0 1 1 0 0,0 0-1 0 0,-1 0 1 0 0,1-1-1 0 0,0 6 1 0 0,6 12-6 0 0,-5-17 0 0 0,-1-1 0 0 0,0 1 0 0 0,0 0 0 0 0,0 0 0 0 0,0 0 0 0 0,-1 0 0 0 0,1 0 0 0 0,0 4 0 0 0,-3 1 0 0 0,2-6 0 0 0,0-1 0 0 0,0 0 0 0 0,-1 0 0 0 0,1 0 0 0 0,0 0 0 0 0,0 1 0 0 0,0-1 0 0 0,0 0 0 0 0,0 0 0 0 0,0 1 0 0 0,1-1 0 0 0,-1 0 0 0 0,0 0 0 0 0,0 0 0 0 0,1 0 0 0 0,-1 0 0 0 0,1 1 0 0 0,-1-1 0 0 0,1 0 0 0 0,0 0 0 0 0,-1 0 0 0 0,1 0 0 0 0,0 0 0 0 0,0-1 0 0 0,0 1 0 0 0,-1 0 0 0 0,1 0 0 0 0,2 1 0 0 0,48 55 0 0 0,1-14-110 0 0,-42-27 12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7.828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1 0 1376 0 0,'0'2'107'0'0,"21"42"341"0"0,-10-22 371 0 0,15 44-1 0 0,-22-49-793 0 0,-1-1-1 0 0,0 1 1 0 0,-1-1 0 0 0,-1 1-1 0 0,-1 21 1 0 0,0-36-36 0 0,0 4-8 0 0,0 0-1 0 0,0-1 1 0 0,0 1-1 0 0,-1 0 1 0 0,0-1-1 0 0,0 1 1 0 0,-4 9-1 0 0,0 0-1233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8.406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230 1 1376 0 0,'-1'10'57'0'0,"0"0"1"0"0,-3 14-1 0 0,1-8 415 0 0,-5 12 543 0 0,-1 8-89 0 0,7-26-833 0 0,0 0-1 0 0,-6 17 1 0 0,1-6-57 0 0,-4 14 39 0 0,-5 19 47 0 0,13-43-94 0 0,-1 1 0 0 0,0-1 0 0 0,-11 22 0 0 0,-4 7-28 0 0,-26 55 0 0 0,41-82 0 0 0,2-6 0 0 0,-1 1 0 0 0,0-1 0 0 0,-1 0 0 0 0,1 0 0 0 0,-1 0 0 0 0,-5 6 0 0 0,-11 10 0 0 0,5-2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34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8 1 2304 0 0,'24'28'200'0'0,"-24"-16"-200"0"0,-5 4 0 0 0,0 1 0 0 0,10-2 440 0 0,-5 5 40 0 0,-5-4 16 0 0,1-1 0 0 0,-6 2-272 0 0,10 3-48 0 0,0-3-16 0 0,0-2 0 0 0,-8 1-160 0 0,8 1 72 0 0,8-2-72 0 0,-3-4 0 0 0,-5 6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1:59.93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50 0 2304 0 0,'0'17'200'0'0,"0"-2"-200"0"0,-5-2 0 0 0,1 2 0 0 0,4 5 264 0 0,-9 0 16 0 0,4 0 0 0 0,-3 0 0 0 0,3-3-176 0 0,0-2-32 0 0,-3 1-8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1.239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220 0 2304 0 0,'-2'1'1139'0'0,"-8"12"14"0"0,8-10-1117 0 0,0-1 0 0 0,1 0 0 0 0,-1 1 1 0 0,0-1-1 0 0,0 0 0 0 0,0-1 0 0 0,-1 1 1 0 0,1 0-1 0 0,0 0 0 0 0,-3 0 1 0 0,-6 4 224 0 0,0 0 0 0 0,1 0 0 0 0,-18 14 1 0 0,12 2 290 0 0,13-18-463 0 0,0 0 0 0 0,1 0 0 0 0,0 0 0 0 0,-1 1 0 0 0,1-1 0 0 0,-2 10 0 0 0,-7 11 168 0 0,8-19-216 0 0,2-3-22 0 0,-1 0 0 0 0,1 1 0 0 0,-1-1 0 0 0,0 0 0 0 0,0 0 0 0 0,-1-1 0 0 0,1 1 0 0 0,0 0 0 0 0,-1-1 0 0 0,0 1 0 0 0,-3 2 0 0 0,-1-1-11 0 0,6-4-8 0 0,0 0 1 0 0,0 1-1 0 0,0-1 1 0 0,0 1-1 0 0,0-1 0 0 0,0 1 1 0 0,0-1-1 0 0,1 1 1 0 0,-1 0-1 0 0,0-1 0 0 0,0 1 1 0 0,1 0-1 0 0,-1-1 1 0 0,0 1-1 0 0,1 0 0 0 0,-1 0 1 0 0,1 0-1 0 0,-1 0 1 0 0,1-1-1 0 0,-1 1 0 0 0,1 0 1 0 0,0 0-1 0 0,-1 0 1 0 0,1 0-1 0 0,0 0 0 0 0,0 0 1 0 0,0 0-1 0 0,0 0 0 0 0,0 0 1 0 0,0 0-1 0 0,0 0 1 0 0,0 0-1 0 0,0 2 0 0 0,0-2 2 0 0,1-1-1 0 0,-1 1 0 0 0,0 0 0 0 0,0-1 0 0 0,0 1 0 0 0,0-1 1 0 0,0 1-1 0 0,0 0 0 0 0,0-1 0 0 0,0 1 0 0 0,-1-1 0 0 0,1 1 1 0 0,0 0-1 0 0,0-1 0 0 0,0 1 0 0 0,-1-1 0 0 0,1 1 0 0 0,0-1 1 0 0,-1 1-1 0 0,1-1 0 0 0,0 1 0 0 0,-1-1 0 0 0,1 1 0 0 0,0-1 1 0 0,-1 0-1 0 0,1 1 0 0 0,-1-1 0 0 0,1 1 0 0 0,-1-1 0 0 0,1 0 1 0 0,-1 0-1 0 0,0 1 0 0 0,0-1 0 0 0,0 1 0 0 0,1-1-1 0 0,-1 1 1 0 0,0-1 0 0 0,1 1 0 0 0,-1-1 0 0 0,0 1 0 0 0,1-1-1 0 0,-1 1 1 0 0,1 0 0 0 0,-1-1 0 0 0,1 1 0 0 0,-1 0-1 0 0,1-1 1 0 0,-1 1 0 0 0,1 0 0 0 0,-1 1 0 0 0,0 45-1 0 0,1-45-1 0 0,0 0 1 0 0,0 0 0 0 0,0 0 0 0 0,0 0-1 0 0,1 0 1 0 0,-1 0 0 0 0,0 0-1 0 0,1 0 1 0 0,1 2 0 0 0,-2-2 1 0 0,1-1 0 0 0,0 1 1 0 0,-1 0-1 0 0,0-1 1 0 0,1 1-1 0 0,-1 0 0 0 0,0 0 1 0 0,0-1-1 0 0,0 1 0 0 0,0 3 1 0 0,0-4 0 0 0,-1 0 0 0 0,1 1 1 0 0,0-1-1 0 0,0 0 0 0 0,-1 0 1 0 0,1 1-1 0 0,0-1 0 0 0,0 0 0 0 0,1 1 1 0 0,-1-1-1 0 0,0 0 0 0 0,0 0 1 0 0,1 1-1 0 0,-1-1 0 0 0,0 0 1 0 0,1 0-1 0 0,0 1 0 0 0,-1-1 0 0 0,1 0 1 0 0,-1 0-1 0 0,1 0 0 0 0,0 0 1 0 0,0 0-1 0 0,1 1 0 0 0,3 4 1 0 0,-4-2-3 0 0,1-1 0 0 0,-1 0 0 0 0,0 1 0 0 0,0-1 0 0 0,0 0 0 0 0,-1 1 0 0 0,1-1 0 0 0,-1 7 0 0 0,1-6 0 0 0,-1 0 0 0 0,1 1 0 0 0,-1-1 0 0 0,4 8 0 0 0,-3-10 0 0 0,-1 0 0 0 0,1 0 0 0 0,-1 0 0 0 0,1 1 0 0 0,-1-1 0 0 0,0 0 0 0 0,0 0 0 0 0,0 0 0 0 0,0 4 0 0 0,0-4 0 0 0,0-1 0 0 0,-1 1 0 0 0,1-1 0 0 0,0 1 0 0 0,1 0 0 0 0,-1-1 0 0 0,0 1 0 0 0,0-1 0 0 0,1 1 0 0 0,-1 0 0 0 0,1-1 0 0 0,-1 1 0 0 0,2 1 0 0 0,28 41 0 0 0,-25-38 0 0 0,-1 1 0 0 0,1-1 0 0 0,10 11 0 0 0,6 7 0 0 0,-3-4 0 0 0,-15-18 0 0 0,-1 0 0 0 0,1 0 0 0 0,-1 0 0 0 0,0 1 0 0 0,0-1 0 0 0,0 1 0 0 0,0-1 0 0 0,0 1 0 0 0,-1 0 0 0 0,1 0 0 0 0,1 6 0 0 0,0 0 12 0 0,1 1 1 0 0,0-1-1 0 0,5 10 0 0 0,-4-10 5 0 0,-1 1 0 0 0,0-1 0 0 0,4 12 0 0 0,-5-11 10 0 0,0-1 0 0 0,1 0 0 0 0,5 9 0 0 0,7 17 49 0 0,7 21 45 0 0,-12-30 7 0 0,14 47-1 0 0,-16-44-45 0 0,20 45-1 0 0,-18-49-63 0 0,-6-14 11 0 0,-1 1 0 0 0,-1 0-1 0 0,0 0 1 0 0,0 0-1 0 0,-1 0 1 0 0,1 17-1 0 0,2 62 60 0 0,0 53-642 0 0,-5-120-2486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154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607 1 3888 0 0,'-8'13'124'0'0,"1"0"1"0"0,-7 20-1 0 0,8-20-84 0 0,0 1-1 0 0,-11 16 1 0 0,5-11 50 0 0,3-6 54 0 0,0 1 0 0 0,-19 20-1 0 0,-9 5 104 0 0,12-13 11 0 0,-34 29 0 0 0,25-22-181 0 0,26-25-46 0 0,1 0 0 0 0,-1-1 0 0 0,0 0 0 0 0,-10 7 0 0 0,-126 81 150 0 0,41-21-185 0 0,64-45-69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4T17:22:02.717"/>
    </inkml:context>
    <inkml:brush xml:id="br0">
      <inkml:brushProperty name="width" value="0.2" units="cm"/>
      <inkml:brushProperty name="height" value="0.2" units="cm"/>
      <inkml:brushProperty name="color" value="#AF8B4B"/>
    </inkml:brush>
  </inkml:definitions>
  <inkml:trace contextRef="#ctx0" brushRef="#br0">293 1 1376 0 0,'-23'7'65'0'0,"22"-7"-61"0"0,0 0-1 0 0,1 1 1 0 0,-1-1-1 0 0,0 0 1 0 0,1 0-1 0 0,-1 0 1 0 0,0 0-1 0 0,1 1 1 0 0,-1-1-1 0 0,0 0 1 0 0,1 1-1 0 0,-1-1 1 0 0,1 1-1 0 0,-1-1 1 0 0,1 0-1 0 0,-1 1 1 0 0,1-1-1 0 0,-1 1 1 0 0,0 0-1 0 0,-1 2-2 0 0,-42 23 2488 0 0,3-6-1349 0 0,7-3-1129 0 0,-2 4-89 0 0,30-19 27 0 0,0 2 0 0 0,0-1 0 0 0,0 1 0 0 0,1 0 0 0 0,-6 4 0 0 0,8-5-10 0 0,1-1 1 0 0,-1 0-1 0 0,0 0 0 0 0,1-1 0 0 0,-1 1 1 0 0,0-1-1 0 0,0 1 0 0 0,-6 1 1 0 0,0 0-218 0 0,-11 6-1170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C37DFDC1-1D3C-459E-AD0D-628309D73951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09012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907182"/>
            <a:ext cx="7941310" cy="5651332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2721DD48-9021-4C6F-9603-4CE1D8C98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16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OPTIONAL: Denke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kurz nach (im Stillen):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und wo nimmst du Hass im Netz wahr? In welchen Formen siehst du ihn?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 möchte, kann die eigenen Gedanken dazu in der Gruppe teilen.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DD48-9021-4C6F-9603-4CE1D8C982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54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700" dirty="0"/>
              <a:t>„Was glaubt ihr, warum passiert so etwas?“ </a:t>
            </a:r>
          </a:p>
          <a:p>
            <a:pPr defTabSz="1327434">
              <a:defRPr/>
            </a:pPr>
            <a:r>
              <a:rPr lang="de-DE" sz="1700" dirty="0"/>
              <a:t>„Was passiert jetzt als Nächstes? Was könnte folgen“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DD48-9021-4C6F-9603-4CE1D8C982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21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Folien wurden von </a:t>
            </a:r>
            <a:r>
              <a:rPr lang="de-DE" dirty="0" err="1" smtClean="0"/>
              <a:t>Fluky</a:t>
            </a:r>
            <a:r>
              <a:rPr lang="de-DE" dirty="0" smtClean="0"/>
              <a:t>, firewall Trainer*in zur Verfügung</a:t>
            </a:r>
            <a:r>
              <a:rPr lang="de-DE" baseline="0" dirty="0" smtClean="0"/>
              <a:t> gestellt und dienen anderen Trainer*innen als „Moderrationshilfe“, um den Kern der Übung noch mal deutlicher nachvollziehen zu können.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DD48-9021-4C6F-9603-4CE1D8C982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05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434">
              <a:defRPr/>
            </a:pPr>
            <a:r>
              <a:rPr lang="de-DE" dirty="0" smtClean="0"/>
              <a:t>Andere Fragen können z.B.</a:t>
            </a:r>
            <a:r>
              <a:rPr lang="de-DE" baseline="0" dirty="0" smtClean="0"/>
              <a:t> sein: </a:t>
            </a:r>
            <a:r>
              <a:rPr lang="de-DE" sz="1700" dirty="0"/>
              <a:t>Was fällt auf, wenn wir die Motivation der Täter betrachten? Was war neu für dich? </a:t>
            </a:r>
            <a:r>
              <a:rPr lang="de-DE" sz="1700" dirty="0">
                <a:latin typeface="Roboto Slab"/>
                <a:ea typeface="Roboto Slab" pitchFamily="2" charset="0"/>
                <a:cs typeface="Roboto" panose="02000000000000000000" pitchFamily="2" charset="0"/>
              </a:rPr>
              <a:t>Worauf möchtest du deinen Blick in Zukunft mehr richten?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DD48-9021-4C6F-9603-4CE1D8C9820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71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434">
              <a:defRPr/>
            </a:pPr>
            <a:r>
              <a:rPr lang="de-DE" sz="1700" dirty="0"/>
              <a:t>Wenn du jetzt eine Übung wie das Schreibgespräch als Variante anschließt, indem du ganz konkret sagst: „Wir helfen jetzt [Initialen der diskriminierten Personen], wirst du in aller Regel auf große Motivation treffen. Lass die Jugendlichen dann unterstützende Worte formulieren und hänge sie auf den Hasskommentar und neben den Baum.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DD48-9021-4C6F-9603-4CE1D8C982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83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22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95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76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2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03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05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70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7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0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74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F247-BC29-444D-9412-67E05BB96170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183A-7F99-4F6C-93B2-21BCEEBDBF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47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4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322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335.xml"/><Relationship Id="rId84" Type="http://schemas.openxmlformats.org/officeDocument/2006/relationships/customXml" Target="../ink/ink343.xml"/><Relationship Id="rId89" Type="http://schemas.openxmlformats.org/officeDocument/2006/relationships/image" Target="../media/image117.png"/><Relationship Id="rId112" Type="http://schemas.openxmlformats.org/officeDocument/2006/relationships/customXml" Target="../ink/ink357.xml"/><Relationship Id="rId16" Type="http://schemas.openxmlformats.org/officeDocument/2006/relationships/customXml" Target="../ink/ink309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317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330.xml"/><Relationship Id="rId74" Type="http://schemas.openxmlformats.org/officeDocument/2006/relationships/customXml" Target="../ink/ink338.xml"/><Relationship Id="rId79" Type="http://schemas.openxmlformats.org/officeDocument/2006/relationships/image" Target="../media/image112.png"/><Relationship Id="rId102" Type="http://schemas.openxmlformats.org/officeDocument/2006/relationships/customXml" Target="../ink/ink352.xml"/><Relationship Id="rId123" Type="http://schemas.openxmlformats.org/officeDocument/2006/relationships/image" Target="../media/image141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342.xml"/><Relationship Id="rId90" Type="http://schemas.openxmlformats.org/officeDocument/2006/relationships/customXml" Target="../ink/ink346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308.xml"/><Relationship Id="rId22" Type="http://schemas.openxmlformats.org/officeDocument/2006/relationships/customXml" Target="../ink/ink312.xml"/><Relationship Id="rId27" Type="http://schemas.openxmlformats.org/officeDocument/2006/relationships/image" Target="../media/image86.png"/><Relationship Id="rId30" Type="http://schemas.openxmlformats.org/officeDocument/2006/relationships/customXml" Target="../ink/ink316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325.xml"/><Relationship Id="rId56" Type="http://schemas.openxmlformats.org/officeDocument/2006/relationships/customXml" Target="../ink/ink329.xml"/><Relationship Id="rId64" Type="http://schemas.openxmlformats.org/officeDocument/2006/relationships/customXml" Target="../ink/ink333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351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360.xml"/><Relationship Id="rId8" Type="http://schemas.openxmlformats.org/officeDocument/2006/relationships/customXml" Target="../ink/ink305.xml"/><Relationship Id="rId51" Type="http://schemas.openxmlformats.org/officeDocument/2006/relationships/image" Target="../media/image98.png"/><Relationship Id="rId72" Type="http://schemas.openxmlformats.org/officeDocument/2006/relationships/customXml" Target="../ink/ink337.xml"/><Relationship Id="rId80" Type="http://schemas.openxmlformats.org/officeDocument/2006/relationships/customXml" Target="../ink/ink341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350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307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320.xml"/><Relationship Id="rId46" Type="http://schemas.openxmlformats.org/officeDocument/2006/relationships/customXml" Target="../ink/ink324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355.xml"/><Relationship Id="rId116" Type="http://schemas.openxmlformats.org/officeDocument/2006/relationships/customXml" Target="../ink/ink359.xml"/><Relationship Id="rId124" Type="http://schemas.openxmlformats.org/officeDocument/2006/relationships/customXml" Target="../ink/ink363.xml"/><Relationship Id="rId20" Type="http://schemas.openxmlformats.org/officeDocument/2006/relationships/customXml" Target="../ink/ink311.xml"/><Relationship Id="rId41" Type="http://schemas.openxmlformats.org/officeDocument/2006/relationships/image" Target="../media/image93.png"/><Relationship Id="rId54" Type="http://schemas.openxmlformats.org/officeDocument/2006/relationships/customXml" Target="../ink/ink328.xml"/><Relationship Id="rId62" Type="http://schemas.openxmlformats.org/officeDocument/2006/relationships/customXml" Target="../ink/ink332.xml"/><Relationship Id="rId70" Type="http://schemas.openxmlformats.org/officeDocument/2006/relationships/customXml" Target="../ink/ink336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345.xml"/><Relationship Id="rId91" Type="http://schemas.openxmlformats.org/officeDocument/2006/relationships/image" Target="../media/image118.png"/><Relationship Id="rId96" Type="http://schemas.openxmlformats.org/officeDocument/2006/relationships/customXml" Target="../ink/ink349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4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315.xml"/><Relationship Id="rId36" Type="http://schemas.openxmlformats.org/officeDocument/2006/relationships/customXml" Target="../ink/ink319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354.xml"/><Relationship Id="rId114" Type="http://schemas.openxmlformats.org/officeDocument/2006/relationships/customXml" Target="../ink/ink358.xml"/><Relationship Id="rId119" Type="http://schemas.openxmlformats.org/officeDocument/2006/relationships/image" Target="../media/image132.png"/><Relationship Id="rId10" Type="http://schemas.openxmlformats.org/officeDocument/2006/relationships/customXml" Target="../ink/ink306.xml"/><Relationship Id="rId31" Type="http://schemas.openxmlformats.org/officeDocument/2006/relationships/image" Target="../media/image88.png"/><Relationship Id="rId44" Type="http://schemas.openxmlformats.org/officeDocument/2006/relationships/customXml" Target="../ink/ink323.xml"/><Relationship Id="rId52" Type="http://schemas.openxmlformats.org/officeDocument/2006/relationships/customXml" Target="../ink/ink327.xml"/><Relationship Id="rId60" Type="http://schemas.openxmlformats.org/officeDocument/2006/relationships/customXml" Target="../ink/ink331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340.xml"/><Relationship Id="rId81" Type="http://schemas.openxmlformats.org/officeDocument/2006/relationships/image" Target="../media/image113.png"/><Relationship Id="rId86" Type="http://schemas.openxmlformats.org/officeDocument/2006/relationships/customXml" Target="../ink/ink344.xml"/><Relationship Id="rId94" Type="http://schemas.openxmlformats.org/officeDocument/2006/relationships/customXml" Target="../ink/ink348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362.xml"/><Relationship Id="rId4" Type="http://schemas.openxmlformats.org/officeDocument/2006/relationships/customXml" Target="../ink/ink303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310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318.xml"/><Relationship Id="rId50" Type="http://schemas.openxmlformats.org/officeDocument/2006/relationships/customXml" Target="../ink/ink326.xml"/><Relationship Id="rId55" Type="http://schemas.openxmlformats.org/officeDocument/2006/relationships/image" Target="../media/image100.png"/><Relationship Id="rId76" Type="http://schemas.openxmlformats.org/officeDocument/2006/relationships/customXml" Target="../ink/ink339.xml"/><Relationship Id="rId97" Type="http://schemas.openxmlformats.org/officeDocument/2006/relationships/image" Target="../media/image121.png"/><Relationship Id="rId104" Type="http://schemas.openxmlformats.org/officeDocument/2006/relationships/customXml" Target="../ink/ink353.xml"/><Relationship Id="rId120" Type="http://schemas.openxmlformats.org/officeDocument/2006/relationships/customXml" Target="../ink/ink361.xml"/><Relationship Id="rId125" Type="http://schemas.openxmlformats.org/officeDocument/2006/relationships/image" Target="../media/image142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347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313.xml"/><Relationship Id="rId40" Type="http://schemas.openxmlformats.org/officeDocument/2006/relationships/customXml" Target="../ink/ink321.xml"/><Relationship Id="rId45" Type="http://schemas.openxmlformats.org/officeDocument/2006/relationships/image" Target="../media/image95.png"/><Relationship Id="rId66" Type="http://schemas.openxmlformats.org/officeDocument/2006/relationships/customXml" Target="../ink/ink334.xml"/><Relationship Id="rId87" Type="http://schemas.openxmlformats.org/officeDocument/2006/relationships/image" Target="../media/image116.png"/><Relationship Id="rId110" Type="http://schemas.openxmlformats.org/officeDocument/2006/relationships/customXml" Target="../ink/ink356.xml"/><Relationship Id="rId115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5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383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396.xml"/><Relationship Id="rId84" Type="http://schemas.openxmlformats.org/officeDocument/2006/relationships/customXml" Target="../ink/ink404.xml"/><Relationship Id="rId89" Type="http://schemas.openxmlformats.org/officeDocument/2006/relationships/image" Target="../media/image117.png"/><Relationship Id="rId112" Type="http://schemas.openxmlformats.org/officeDocument/2006/relationships/customXml" Target="../ink/ink418.xml"/><Relationship Id="rId16" Type="http://schemas.openxmlformats.org/officeDocument/2006/relationships/customXml" Target="../ink/ink370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378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391.xml"/><Relationship Id="rId74" Type="http://schemas.openxmlformats.org/officeDocument/2006/relationships/customXml" Target="../ink/ink399.xml"/><Relationship Id="rId79" Type="http://schemas.openxmlformats.org/officeDocument/2006/relationships/image" Target="../media/image112.png"/><Relationship Id="rId102" Type="http://schemas.openxmlformats.org/officeDocument/2006/relationships/customXml" Target="../ink/ink413.xml"/><Relationship Id="rId123" Type="http://schemas.openxmlformats.org/officeDocument/2006/relationships/image" Target="../media/image141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403.xml"/><Relationship Id="rId90" Type="http://schemas.openxmlformats.org/officeDocument/2006/relationships/customXml" Target="../ink/ink407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369.xml"/><Relationship Id="rId22" Type="http://schemas.openxmlformats.org/officeDocument/2006/relationships/customXml" Target="../ink/ink373.xml"/><Relationship Id="rId27" Type="http://schemas.openxmlformats.org/officeDocument/2006/relationships/image" Target="../media/image86.png"/><Relationship Id="rId30" Type="http://schemas.openxmlformats.org/officeDocument/2006/relationships/customXml" Target="../ink/ink377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386.xml"/><Relationship Id="rId56" Type="http://schemas.openxmlformats.org/officeDocument/2006/relationships/customXml" Target="../ink/ink390.xml"/><Relationship Id="rId64" Type="http://schemas.openxmlformats.org/officeDocument/2006/relationships/customXml" Target="../ink/ink394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412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421.xml"/><Relationship Id="rId8" Type="http://schemas.openxmlformats.org/officeDocument/2006/relationships/customXml" Target="../ink/ink366.xml"/><Relationship Id="rId51" Type="http://schemas.openxmlformats.org/officeDocument/2006/relationships/image" Target="../media/image98.png"/><Relationship Id="rId72" Type="http://schemas.openxmlformats.org/officeDocument/2006/relationships/customXml" Target="../ink/ink398.xml"/><Relationship Id="rId80" Type="http://schemas.openxmlformats.org/officeDocument/2006/relationships/customXml" Target="../ink/ink402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411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368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381.xml"/><Relationship Id="rId46" Type="http://schemas.openxmlformats.org/officeDocument/2006/relationships/customXml" Target="../ink/ink385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416.xml"/><Relationship Id="rId116" Type="http://schemas.openxmlformats.org/officeDocument/2006/relationships/customXml" Target="../ink/ink420.xml"/><Relationship Id="rId124" Type="http://schemas.openxmlformats.org/officeDocument/2006/relationships/customXml" Target="../ink/ink424.xml"/><Relationship Id="rId20" Type="http://schemas.openxmlformats.org/officeDocument/2006/relationships/customXml" Target="../ink/ink372.xml"/><Relationship Id="rId41" Type="http://schemas.openxmlformats.org/officeDocument/2006/relationships/image" Target="../media/image93.png"/><Relationship Id="rId54" Type="http://schemas.openxmlformats.org/officeDocument/2006/relationships/customXml" Target="../ink/ink389.xml"/><Relationship Id="rId62" Type="http://schemas.openxmlformats.org/officeDocument/2006/relationships/customXml" Target="../ink/ink393.xml"/><Relationship Id="rId70" Type="http://schemas.openxmlformats.org/officeDocument/2006/relationships/customXml" Target="../ink/ink397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406.xml"/><Relationship Id="rId91" Type="http://schemas.openxmlformats.org/officeDocument/2006/relationships/image" Target="../media/image118.png"/><Relationship Id="rId96" Type="http://schemas.openxmlformats.org/officeDocument/2006/relationships/customXml" Target="../ink/ink410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5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376.xml"/><Relationship Id="rId36" Type="http://schemas.openxmlformats.org/officeDocument/2006/relationships/customXml" Target="../ink/ink380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415.xml"/><Relationship Id="rId114" Type="http://schemas.openxmlformats.org/officeDocument/2006/relationships/customXml" Target="../ink/ink419.xml"/><Relationship Id="rId119" Type="http://schemas.openxmlformats.org/officeDocument/2006/relationships/image" Target="../media/image132.png"/><Relationship Id="rId10" Type="http://schemas.openxmlformats.org/officeDocument/2006/relationships/customXml" Target="../ink/ink367.xml"/><Relationship Id="rId31" Type="http://schemas.openxmlformats.org/officeDocument/2006/relationships/image" Target="../media/image88.png"/><Relationship Id="rId44" Type="http://schemas.openxmlformats.org/officeDocument/2006/relationships/customXml" Target="../ink/ink384.xml"/><Relationship Id="rId52" Type="http://schemas.openxmlformats.org/officeDocument/2006/relationships/customXml" Target="../ink/ink388.xml"/><Relationship Id="rId60" Type="http://schemas.openxmlformats.org/officeDocument/2006/relationships/customXml" Target="../ink/ink392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401.xml"/><Relationship Id="rId81" Type="http://schemas.openxmlformats.org/officeDocument/2006/relationships/image" Target="../media/image113.png"/><Relationship Id="rId86" Type="http://schemas.openxmlformats.org/officeDocument/2006/relationships/customXml" Target="../ink/ink405.xml"/><Relationship Id="rId94" Type="http://schemas.openxmlformats.org/officeDocument/2006/relationships/customXml" Target="../ink/ink409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423.xml"/><Relationship Id="rId4" Type="http://schemas.openxmlformats.org/officeDocument/2006/relationships/customXml" Target="../ink/ink364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371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379.xml"/><Relationship Id="rId50" Type="http://schemas.openxmlformats.org/officeDocument/2006/relationships/customXml" Target="../ink/ink387.xml"/><Relationship Id="rId55" Type="http://schemas.openxmlformats.org/officeDocument/2006/relationships/image" Target="../media/image100.png"/><Relationship Id="rId76" Type="http://schemas.openxmlformats.org/officeDocument/2006/relationships/customXml" Target="../ink/ink400.xml"/><Relationship Id="rId97" Type="http://schemas.openxmlformats.org/officeDocument/2006/relationships/image" Target="../media/image121.png"/><Relationship Id="rId104" Type="http://schemas.openxmlformats.org/officeDocument/2006/relationships/customXml" Target="../ink/ink414.xml"/><Relationship Id="rId120" Type="http://schemas.openxmlformats.org/officeDocument/2006/relationships/customXml" Target="../ink/ink422.xml"/><Relationship Id="rId125" Type="http://schemas.openxmlformats.org/officeDocument/2006/relationships/image" Target="../media/image142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408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374.xml"/><Relationship Id="rId40" Type="http://schemas.openxmlformats.org/officeDocument/2006/relationships/customXml" Target="../ink/ink382.xml"/><Relationship Id="rId45" Type="http://schemas.openxmlformats.org/officeDocument/2006/relationships/image" Target="../media/image95.png"/><Relationship Id="rId66" Type="http://schemas.openxmlformats.org/officeDocument/2006/relationships/customXml" Target="../ink/ink395.xml"/><Relationship Id="rId87" Type="http://schemas.openxmlformats.org/officeDocument/2006/relationships/image" Target="../media/image116.png"/><Relationship Id="rId110" Type="http://schemas.openxmlformats.org/officeDocument/2006/relationships/customXml" Target="../ink/ink417.xml"/><Relationship Id="rId115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6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444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457.xml"/><Relationship Id="rId84" Type="http://schemas.openxmlformats.org/officeDocument/2006/relationships/customXml" Target="../ink/ink465.xml"/><Relationship Id="rId89" Type="http://schemas.openxmlformats.org/officeDocument/2006/relationships/image" Target="../media/image117.png"/><Relationship Id="rId112" Type="http://schemas.openxmlformats.org/officeDocument/2006/relationships/customXml" Target="../ink/ink479.xml"/><Relationship Id="rId133" Type="http://schemas.openxmlformats.org/officeDocument/2006/relationships/image" Target="../media/image146.png"/><Relationship Id="rId16" Type="http://schemas.openxmlformats.org/officeDocument/2006/relationships/customXml" Target="../ink/ink431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439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452.xml"/><Relationship Id="rId74" Type="http://schemas.openxmlformats.org/officeDocument/2006/relationships/customXml" Target="../ink/ink460.xml"/><Relationship Id="rId79" Type="http://schemas.openxmlformats.org/officeDocument/2006/relationships/image" Target="../media/image112.png"/><Relationship Id="rId102" Type="http://schemas.openxmlformats.org/officeDocument/2006/relationships/customXml" Target="../ink/ink474.xml"/><Relationship Id="rId123" Type="http://schemas.openxmlformats.org/officeDocument/2006/relationships/image" Target="../media/image141.png"/><Relationship Id="rId128" Type="http://schemas.openxmlformats.org/officeDocument/2006/relationships/customXml" Target="../ink/ink487.xml"/><Relationship Id="rId5" Type="http://schemas.openxmlformats.org/officeDocument/2006/relationships/image" Target="../media/image75.png"/><Relationship Id="rId90" Type="http://schemas.openxmlformats.org/officeDocument/2006/relationships/customXml" Target="../ink/ink468.xml"/><Relationship Id="rId95" Type="http://schemas.openxmlformats.org/officeDocument/2006/relationships/image" Target="../media/image120.png"/><Relationship Id="rId14" Type="http://schemas.openxmlformats.org/officeDocument/2006/relationships/customXml" Target="../ink/ink430.xml"/><Relationship Id="rId22" Type="http://schemas.openxmlformats.org/officeDocument/2006/relationships/customXml" Target="../ink/ink434.xml"/><Relationship Id="rId27" Type="http://schemas.openxmlformats.org/officeDocument/2006/relationships/image" Target="../media/image86.png"/><Relationship Id="rId30" Type="http://schemas.openxmlformats.org/officeDocument/2006/relationships/customXml" Target="../ink/ink438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447.xml"/><Relationship Id="rId56" Type="http://schemas.openxmlformats.org/officeDocument/2006/relationships/customXml" Target="../ink/ink451.xml"/><Relationship Id="rId64" Type="http://schemas.openxmlformats.org/officeDocument/2006/relationships/customXml" Target="../ink/ink455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473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482.xml"/><Relationship Id="rId126" Type="http://schemas.openxmlformats.org/officeDocument/2006/relationships/customXml" Target="../ink/ink486.xml"/><Relationship Id="rId134" Type="http://schemas.openxmlformats.org/officeDocument/2006/relationships/customXml" Target="../ink/ink490.xml"/><Relationship Id="rId8" Type="http://schemas.openxmlformats.org/officeDocument/2006/relationships/customXml" Target="../ink/ink427.xml"/><Relationship Id="rId51" Type="http://schemas.openxmlformats.org/officeDocument/2006/relationships/image" Target="../media/image98.png"/><Relationship Id="rId72" Type="http://schemas.openxmlformats.org/officeDocument/2006/relationships/customXml" Target="../ink/ink459.xml"/><Relationship Id="rId80" Type="http://schemas.openxmlformats.org/officeDocument/2006/relationships/customXml" Target="../ink/ink463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472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429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442.xml"/><Relationship Id="rId46" Type="http://schemas.openxmlformats.org/officeDocument/2006/relationships/customXml" Target="../ink/ink446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477.xml"/><Relationship Id="rId116" Type="http://schemas.openxmlformats.org/officeDocument/2006/relationships/customXml" Target="../ink/ink481.xml"/><Relationship Id="rId124" Type="http://schemas.openxmlformats.org/officeDocument/2006/relationships/customXml" Target="../ink/ink485.xml"/><Relationship Id="rId129" Type="http://schemas.openxmlformats.org/officeDocument/2006/relationships/image" Target="../media/image144.png"/><Relationship Id="rId20" Type="http://schemas.openxmlformats.org/officeDocument/2006/relationships/customXml" Target="../ink/ink433.xml"/><Relationship Id="rId41" Type="http://schemas.openxmlformats.org/officeDocument/2006/relationships/image" Target="../media/image93.png"/><Relationship Id="rId54" Type="http://schemas.openxmlformats.org/officeDocument/2006/relationships/customXml" Target="../ink/ink450.xml"/><Relationship Id="rId62" Type="http://schemas.openxmlformats.org/officeDocument/2006/relationships/customXml" Target="../ink/ink454.xml"/><Relationship Id="rId70" Type="http://schemas.openxmlformats.org/officeDocument/2006/relationships/customXml" Target="../ink/ink458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467.xml"/><Relationship Id="rId91" Type="http://schemas.openxmlformats.org/officeDocument/2006/relationships/image" Target="../media/image118.png"/><Relationship Id="rId96" Type="http://schemas.openxmlformats.org/officeDocument/2006/relationships/customXml" Target="../ink/ink471.xml"/><Relationship Id="rId111" Type="http://schemas.openxmlformats.org/officeDocument/2006/relationships/image" Target="../media/image128.png"/><Relationship Id="rId132" Type="http://schemas.openxmlformats.org/officeDocument/2006/relationships/customXml" Target="../ink/ink48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6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437.xml"/><Relationship Id="rId36" Type="http://schemas.openxmlformats.org/officeDocument/2006/relationships/customXml" Target="../ink/ink441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476.xml"/><Relationship Id="rId114" Type="http://schemas.openxmlformats.org/officeDocument/2006/relationships/customXml" Target="../ink/ink480.xml"/><Relationship Id="rId119" Type="http://schemas.openxmlformats.org/officeDocument/2006/relationships/image" Target="../media/image132.png"/><Relationship Id="rId127" Type="http://schemas.openxmlformats.org/officeDocument/2006/relationships/image" Target="../media/image143.png"/><Relationship Id="rId10" Type="http://schemas.openxmlformats.org/officeDocument/2006/relationships/customXml" Target="../ink/ink428.xml"/><Relationship Id="rId31" Type="http://schemas.openxmlformats.org/officeDocument/2006/relationships/image" Target="../media/image88.png"/><Relationship Id="rId44" Type="http://schemas.openxmlformats.org/officeDocument/2006/relationships/customXml" Target="../ink/ink445.xml"/><Relationship Id="rId52" Type="http://schemas.openxmlformats.org/officeDocument/2006/relationships/customXml" Target="../ink/ink449.xml"/><Relationship Id="rId60" Type="http://schemas.openxmlformats.org/officeDocument/2006/relationships/customXml" Target="../ink/ink453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462.xml"/><Relationship Id="rId81" Type="http://schemas.openxmlformats.org/officeDocument/2006/relationships/image" Target="../media/image113.png"/><Relationship Id="rId86" Type="http://schemas.openxmlformats.org/officeDocument/2006/relationships/customXml" Target="../ink/ink466.xml"/><Relationship Id="rId94" Type="http://schemas.openxmlformats.org/officeDocument/2006/relationships/customXml" Target="../ink/ink470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484.xml"/><Relationship Id="rId130" Type="http://schemas.openxmlformats.org/officeDocument/2006/relationships/customXml" Target="../ink/ink488.xml"/><Relationship Id="rId135" Type="http://schemas.openxmlformats.org/officeDocument/2006/relationships/image" Target="../media/image147.png"/><Relationship Id="rId4" Type="http://schemas.openxmlformats.org/officeDocument/2006/relationships/customXml" Target="../ink/ink425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432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440.xml"/><Relationship Id="rId50" Type="http://schemas.openxmlformats.org/officeDocument/2006/relationships/customXml" Target="../ink/ink448.xml"/><Relationship Id="rId55" Type="http://schemas.openxmlformats.org/officeDocument/2006/relationships/image" Target="../media/image100.png"/><Relationship Id="rId76" Type="http://schemas.openxmlformats.org/officeDocument/2006/relationships/customXml" Target="../ink/ink461.xml"/><Relationship Id="rId97" Type="http://schemas.openxmlformats.org/officeDocument/2006/relationships/image" Target="../media/image121.png"/><Relationship Id="rId104" Type="http://schemas.openxmlformats.org/officeDocument/2006/relationships/customXml" Target="../ink/ink475.xml"/><Relationship Id="rId120" Type="http://schemas.openxmlformats.org/officeDocument/2006/relationships/customXml" Target="../ink/ink483.xml"/><Relationship Id="rId125" Type="http://schemas.openxmlformats.org/officeDocument/2006/relationships/image" Target="../media/image142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469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95.png"/><Relationship Id="rId66" Type="http://schemas.openxmlformats.org/officeDocument/2006/relationships/customXml" Target="../ink/ink456.xml"/><Relationship Id="rId87" Type="http://schemas.openxmlformats.org/officeDocument/2006/relationships/image" Target="../media/image116.png"/><Relationship Id="rId110" Type="http://schemas.openxmlformats.org/officeDocument/2006/relationships/customXml" Target="../ink/ink478.xml"/><Relationship Id="rId115" Type="http://schemas.openxmlformats.org/officeDocument/2006/relationships/image" Target="../media/image130.png"/><Relationship Id="rId131" Type="http://schemas.openxmlformats.org/officeDocument/2006/relationships/image" Target="../media/image145.png"/><Relationship Id="rId61" Type="http://schemas.openxmlformats.org/officeDocument/2006/relationships/image" Target="../media/image103.png"/><Relationship Id="rId82" Type="http://schemas.openxmlformats.org/officeDocument/2006/relationships/customXml" Target="../ink/ink464.xml"/><Relationship Id="rId1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2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510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523.xml"/><Relationship Id="rId84" Type="http://schemas.openxmlformats.org/officeDocument/2006/relationships/customXml" Target="../ink/ink531.xml"/><Relationship Id="rId89" Type="http://schemas.openxmlformats.org/officeDocument/2006/relationships/image" Target="../media/image117.png"/><Relationship Id="rId112" Type="http://schemas.openxmlformats.org/officeDocument/2006/relationships/customXml" Target="../ink/ink545.xml"/><Relationship Id="rId16" Type="http://schemas.openxmlformats.org/officeDocument/2006/relationships/customXml" Target="../ink/ink497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505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518.xml"/><Relationship Id="rId74" Type="http://schemas.openxmlformats.org/officeDocument/2006/relationships/customXml" Target="../ink/ink526.xml"/><Relationship Id="rId79" Type="http://schemas.openxmlformats.org/officeDocument/2006/relationships/image" Target="../media/image112.png"/><Relationship Id="rId102" Type="http://schemas.openxmlformats.org/officeDocument/2006/relationships/customXml" Target="../ink/ink540.xml"/><Relationship Id="rId123" Type="http://schemas.openxmlformats.org/officeDocument/2006/relationships/image" Target="../media/image141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530.xml"/><Relationship Id="rId90" Type="http://schemas.openxmlformats.org/officeDocument/2006/relationships/customXml" Target="../ink/ink534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496.xml"/><Relationship Id="rId22" Type="http://schemas.openxmlformats.org/officeDocument/2006/relationships/customXml" Target="../ink/ink500.xml"/><Relationship Id="rId27" Type="http://schemas.openxmlformats.org/officeDocument/2006/relationships/image" Target="../media/image86.png"/><Relationship Id="rId30" Type="http://schemas.openxmlformats.org/officeDocument/2006/relationships/customXml" Target="../ink/ink504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513.xml"/><Relationship Id="rId56" Type="http://schemas.openxmlformats.org/officeDocument/2006/relationships/customXml" Target="../ink/ink517.xml"/><Relationship Id="rId64" Type="http://schemas.openxmlformats.org/officeDocument/2006/relationships/customXml" Target="../ink/ink521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539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548.xml"/><Relationship Id="rId8" Type="http://schemas.openxmlformats.org/officeDocument/2006/relationships/customXml" Target="../ink/ink493.xml"/><Relationship Id="rId51" Type="http://schemas.openxmlformats.org/officeDocument/2006/relationships/image" Target="../media/image98.png"/><Relationship Id="rId72" Type="http://schemas.openxmlformats.org/officeDocument/2006/relationships/customXml" Target="../ink/ink525.xml"/><Relationship Id="rId80" Type="http://schemas.openxmlformats.org/officeDocument/2006/relationships/customXml" Target="../ink/ink529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538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495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508.xml"/><Relationship Id="rId46" Type="http://schemas.openxmlformats.org/officeDocument/2006/relationships/customXml" Target="../ink/ink512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543.xml"/><Relationship Id="rId116" Type="http://schemas.openxmlformats.org/officeDocument/2006/relationships/customXml" Target="../ink/ink547.xml"/><Relationship Id="rId124" Type="http://schemas.openxmlformats.org/officeDocument/2006/relationships/customXml" Target="../ink/ink551.xml"/><Relationship Id="rId20" Type="http://schemas.openxmlformats.org/officeDocument/2006/relationships/customXml" Target="../ink/ink499.xml"/><Relationship Id="rId41" Type="http://schemas.openxmlformats.org/officeDocument/2006/relationships/image" Target="../media/image93.png"/><Relationship Id="rId54" Type="http://schemas.openxmlformats.org/officeDocument/2006/relationships/customXml" Target="../ink/ink516.xml"/><Relationship Id="rId62" Type="http://schemas.openxmlformats.org/officeDocument/2006/relationships/customXml" Target="../ink/ink520.xml"/><Relationship Id="rId70" Type="http://schemas.openxmlformats.org/officeDocument/2006/relationships/customXml" Target="../ink/ink524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533.xml"/><Relationship Id="rId91" Type="http://schemas.openxmlformats.org/officeDocument/2006/relationships/image" Target="../media/image118.png"/><Relationship Id="rId96" Type="http://schemas.openxmlformats.org/officeDocument/2006/relationships/customXml" Target="../ink/ink537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2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503.xml"/><Relationship Id="rId36" Type="http://schemas.openxmlformats.org/officeDocument/2006/relationships/customXml" Target="../ink/ink507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542.xml"/><Relationship Id="rId114" Type="http://schemas.openxmlformats.org/officeDocument/2006/relationships/customXml" Target="../ink/ink546.xml"/><Relationship Id="rId119" Type="http://schemas.openxmlformats.org/officeDocument/2006/relationships/image" Target="../media/image132.png"/><Relationship Id="rId10" Type="http://schemas.openxmlformats.org/officeDocument/2006/relationships/customXml" Target="../ink/ink494.xml"/><Relationship Id="rId31" Type="http://schemas.openxmlformats.org/officeDocument/2006/relationships/image" Target="../media/image88.png"/><Relationship Id="rId44" Type="http://schemas.openxmlformats.org/officeDocument/2006/relationships/customXml" Target="../ink/ink511.xml"/><Relationship Id="rId52" Type="http://schemas.openxmlformats.org/officeDocument/2006/relationships/customXml" Target="../ink/ink515.xml"/><Relationship Id="rId60" Type="http://schemas.openxmlformats.org/officeDocument/2006/relationships/customXml" Target="../ink/ink519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528.xml"/><Relationship Id="rId81" Type="http://schemas.openxmlformats.org/officeDocument/2006/relationships/image" Target="../media/image113.png"/><Relationship Id="rId86" Type="http://schemas.openxmlformats.org/officeDocument/2006/relationships/customXml" Target="../ink/ink532.xml"/><Relationship Id="rId94" Type="http://schemas.openxmlformats.org/officeDocument/2006/relationships/customXml" Target="../ink/ink536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550.xml"/><Relationship Id="rId4" Type="http://schemas.openxmlformats.org/officeDocument/2006/relationships/customXml" Target="../ink/ink491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498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506.xml"/><Relationship Id="rId50" Type="http://schemas.openxmlformats.org/officeDocument/2006/relationships/customXml" Target="../ink/ink514.xml"/><Relationship Id="rId55" Type="http://schemas.openxmlformats.org/officeDocument/2006/relationships/image" Target="../media/image100.png"/><Relationship Id="rId76" Type="http://schemas.openxmlformats.org/officeDocument/2006/relationships/customXml" Target="../ink/ink527.xml"/><Relationship Id="rId97" Type="http://schemas.openxmlformats.org/officeDocument/2006/relationships/image" Target="../media/image121.png"/><Relationship Id="rId104" Type="http://schemas.openxmlformats.org/officeDocument/2006/relationships/customXml" Target="../ink/ink541.xml"/><Relationship Id="rId120" Type="http://schemas.openxmlformats.org/officeDocument/2006/relationships/customXml" Target="../ink/ink549.xml"/><Relationship Id="rId125" Type="http://schemas.openxmlformats.org/officeDocument/2006/relationships/image" Target="../media/image142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535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501.xml"/><Relationship Id="rId40" Type="http://schemas.openxmlformats.org/officeDocument/2006/relationships/customXml" Target="../ink/ink509.xml"/><Relationship Id="rId45" Type="http://schemas.openxmlformats.org/officeDocument/2006/relationships/image" Target="../media/image95.png"/><Relationship Id="rId66" Type="http://schemas.openxmlformats.org/officeDocument/2006/relationships/customXml" Target="../ink/ink522.xml"/><Relationship Id="rId87" Type="http://schemas.openxmlformats.org/officeDocument/2006/relationships/image" Target="../media/image116.png"/><Relationship Id="rId110" Type="http://schemas.openxmlformats.org/officeDocument/2006/relationships/customXml" Target="../ink/ink544.xml"/><Relationship Id="rId115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3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571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584.xml"/><Relationship Id="rId84" Type="http://schemas.openxmlformats.org/officeDocument/2006/relationships/customXml" Target="../ink/ink592.xml"/><Relationship Id="rId89" Type="http://schemas.openxmlformats.org/officeDocument/2006/relationships/image" Target="../media/image117.png"/><Relationship Id="rId112" Type="http://schemas.openxmlformats.org/officeDocument/2006/relationships/customXml" Target="../ink/ink606.xml"/><Relationship Id="rId16" Type="http://schemas.openxmlformats.org/officeDocument/2006/relationships/customXml" Target="../ink/ink558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566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579.xml"/><Relationship Id="rId74" Type="http://schemas.openxmlformats.org/officeDocument/2006/relationships/customXml" Target="../ink/ink587.xml"/><Relationship Id="rId79" Type="http://schemas.openxmlformats.org/officeDocument/2006/relationships/image" Target="../media/image112.png"/><Relationship Id="rId102" Type="http://schemas.openxmlformats.org/officeDocument/2006/relationships/customXml" Target="../ink/ink601.xml"/><Relationship Id="rId123" Type="http://schemas.openxmlformats.org/officeDocument/2006/relationships/image" Target="../media/image141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591.xml"/><Relationship Id="rId90" Type="http://schemas.openxmlformats.org/officeDocument/2006/relationships/customXml" Target="../ink/ink595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557.xml"/><Relationship Id="rId22" Type="http://schemas.openxmlformats.org/officeDocument/2006/relationships/customXml" Target="../ink/ink561.xml"/><Relationship Id="rId27" Type="http://schemas.openxmlformats.org/officeDocument/2006/relationships/image" Target="../media/image86.png"/><Relationship Id="rId30" Type="http://schemas.openxmlformats.org/officeDocument/2006/relationships/customXml" Target="../ink/ink565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574.xml"/><Relationship Id="rId56" Type="http://schemas.openxmlformats.org/officeDocument/2006/relationships/customXml" Target="../ink/ink578.xml"/><Relationship Id="rId64" Type="http://schemas.openxmlformats.org/officeDocument/2006/relationships/customXml" Target="../ink/ink582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600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609.xml"/><Relationship Id="rId8" Type="http://schemas.openxmlformats.org/officeDocument/2006/relationships/customXml" Target="../ink/ink554.xml"/><Relationship Id="rId51" Type="http://schemas.openxmlformats.org/officeDocument/2006/relationships/image" Target="../media/image98.png"/><Relationship Id="rId72" Type="http://schemas.openxmlformats.org/officeDocument/2006/relationships/customXml" Target="../ink/ink586.xml"/><Relationship Id="rId80" Type="http://schemas.openxmlformats.org/officeDocument/2006/relationships/customXml" Target="../ink/ink590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599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556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569.xml"/><Relationship Id="rId46" Type="http://schemas.openxmlformats.org/officeDocument/2006/relationships/customXml" Target="../ink/ink573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604.xml"/><Relationship Id="rId116" Type="http://schemas.openxmlformats.org/officeDocument/2006/relationships/customXml" Target="../ink/ink608.xml"/><Relationship Id="rId124" Type="http://schemas.openxmlformats.org/officeDocument/2006/relationships/customXml" Target="../ink/ink612.xml"/><Relationship Id="rId20" Type="http://schemas.openxmlformats.org/officeDocument/2006/relationships/customXml" Target="../ink/ink560.xml"/><Relationship Id="rId41" Type="http://schemas.openxmlformats.org/officeDocument/2006/relationships/image" Target="../media/image93.png"/><Relationship Id="rId54" Type="http://schemas.openxmlformats.org/officeDocument/2006/relationships/customXml" Target="../ink/ink577.xml"/><Relationship Id="rId62" Type="http://schemas.openxmlformats.org/officeDocument/2006/relationships/customXml" Target="../ink/ink581.xml"/><Relationship Id="rId70" Type="http://schemas.openxmlformats.org/officeDocument/2006/relationships/customXml" Target="../ink/ink585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594.xml"/><Relationship Id="rId91" Type="http://schemas.openxmlformats.org/officeDocument/2006/relationships/image" Target="../media/image118.png"/><Relationship Id="rId96" Type="http://schemas.openxmlformats.org/officeDocument/2006/relationships/customXml" Target="../ink/ink598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3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564.xml"/><Relationship Id="rId36" Type="http://schemas.openxmlformats.org/officeDocument/2006/relationships/customXml" Target="../ink/ink568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603.xml"/><Relationship Id="rId114" Type="http://schemas.openxmlformats.org/officeDocument/2006/relationships/customXml" Target="../ink/ink607.xml"/><Relationship Id="rId119" Type="http://schemas.openxmlformats.org/officeDocument/2006/relationships/image" Target="../media/image132.png"/><Relationship Id="rId10" Type="http://schemas.openxmlformats.org/officeDocument/2006/relationships/customXml" Target="../ink/ink555.xml"/><Relationship Id="rId31" Type="http://schemas.openxmlformats.org/officeDocument/2006/relationships/image" Target="../media/image88.png"/><Relationship Id="rId44" Type="http://schemas.openxmlformats.org/officeDocument/2006/relationships/customXml" Target="../ink/ink572.xml"/><Relationship Id="rId52" Type="http://schemas.openxmlformats.org/officeDocument/2006/relationships/customXml" Target="../ink/ink576.xml"/><Relationship Id="rId60" Type="http://schemas.openxmlformats.org/officeDocument/2006/relationships/customXml" Target="../ink/ink580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589.xml"/><Relationship Id="rId81" Type="http://schemas.openxmlformats.org/officeDocument/2006/relationships/image" Target="../media/image113.png"/><Relationship Id="rId86" Type="http://schemas.openxmlformats.org/officeDocument/2006/relationships/customXml" Target="../ink/ink593.xml"/><Relationship Id="rId94" Type="http://schemas.openxmlformats.org/officeDocument/2006/relationships/customXml" Target="../ink/ink597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611.xml"/><Relationship Id="rId4" Type="http://schemas.openxmlformats.org/officeDocument/2006/relationships/customXml" Target="../ink/ink552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559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567.xml"/><Relationship Id="rId50" Type="http://schemas.openxmlformats.org/officeDocument/2006/relationships/customXml" Target="../ink/ink575.xml"/><Relationship Id="rId55" Type="http://schemas.openxmlformats.org/officeDocument/2006/relationships/image" Target="../media/image100.png"/><Relationship Id="rId76" Type="http://schemas.openxmlformats.org/officeDocument/2006/relationships/customXml" Target="../ink/ink588.xml"/><Relationship Id="rId97" Type="http://schemas.openxmlformats.org/officeDocument/2006/relationships/image" Target="../media/image121.png"/><Relationship Id="rId104" Type="http://schemas.openxmlformats.org/officeDocument/2006/relationships/customXml" Target="../ink/ink602.xml"/><Relationship Id="rId120" Type="http://schemas.openxmlformats.org/officeDocument/2006/relationships/customXml" Target="../ink/ink610.xml"/><Relationship Id="rId125" Type="http://schemas.openxmlformats.org/officeDocument/2006/relationships/image" Target="../media/image142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596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562.xml"/><Relationship Id="rId40" Type="http://schemas.openxmlformats.org/officeDocument/2006/relationships/customXml" Target="../ink/ink570.xml"/><Relationship Id="rId45" Type="http://schemas.openxmlformats.org/officeDocument/2006/relationships/image" Target="../media/image95.png"/><Relationship Id="rId66" Type="http://schemas.openxmlformats.org/officeDocument/2006/relationships/customXml" Target="../ink/ink583.xml"/><Relationship Id="rId87" Type="http://schemas.openxmlformats.org/officeDocument/2006/relationships/image" Target="../media/image116.png"/><Relationship Id="rId110" Type="http://schemas.openxmlformats.org/officeDocument/2006/relationships/customXml" Target="../ink/ink605.xml"/><Relationship Id="rId115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9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72.png"/><Relationship Id="rId21" Type="http://schemas.openxmlformats.org/officeDocument/2006/relationships/image" Target="../media/image24.png"/><Relationship Id="rId42" Type="http://schemas.openxmlformats.org/officeDocument/2006/relationships/customXml" Target="../ink/ink20.xml"/><Relationship Id="rId47" Type="http://schemas.openxmlformats.org/officeDocument/2006/relationships/image" Target="../media/image37.png"/><Relationship Id="rId63" Type="http://schemas.openxmlformats.org/officeDocument/2006/relationships/image" Target="../media/image45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58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67.png"/><Relationship Id="rId11" Type="http://schemas.openxmlformats.org/officeDocument/2006/relationships/image" Target="../media/image19.png"/><Relationship Id="rId32" Type="http://schemas.openxmlformats.org/officeDocument/2006/relationships/customXml" Target="../ink/ink15.xml"/><Relationship Id="rId37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53.png"/><Relationship Id="rId102" Type="http://schemas.openxmlformats.org/officeDocument/2006/relationships/customXml" Target="../ink/ink50.xml"/><Relationship Id="rId5" Type="http://schemas.openxmlformats.org/officeDocument/2006/relationships/image" Target="../media/image16.png"/><Relationship Id="rId61" Type="http://schemas.openxmlformats.org/officeDocument/2006/relationships/image" Target="../media/image44.png"/><Relationship Id="rId82" Type="http://schemas.openxmlformats.org/officeDocument/2006/relationships/customXml" Target="../ink/ink40.xml"/><Relationship Id="rId90" Type="http://schemas.openxmlformats.org/officeDocument/2006/relationships/customXml" Target="../ink/ink44.xml"/><Relationship Id="rId95" Type="http://schemas.openxmlformats.org/officeDocument/2006/relationships/image" Target="../media/image61.png"/><Relationship Id="rId19" Type="http://schemas.openxmlformats.org/officeDocument/2006/relationships/image" Target="../media/image23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7.png"/><Relationship Id="rId30" Type="http://schemas.openxmlformats.org/officeDocument/2006/relationships/customXml" Target="../ink/ink14.xml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48.png"/><Relationship Id="rId77" Type="http://schemas.openxmlformats.org/officeDocument/2006/relationships/image" Target="../media/image52.png"/><Relationship Id="rId100" Type="http://schemas.openxmlformats.org/officeDocument/2006/relationships/customXml" Target="../ink/ink49.xml"/><Relationship Id="rId105" Type="http://schemas.openxmlformats.org/officeDocument/2006/relationships/image" Target="../media/image66.png"/><Relationship Id="rId113" Type="http://schemas.openxmlformats.org/officeDocument/2006/relationships/image" Target="../media/image70.png"/><Relationship Id="rId118" Type="http://schemas.openxmlformats.org/officeDocument/2006/relationships/customXml" Target="../ink/ink58.xml"/><Relationship Id="rId8" Type="http://schemas.openxmlformats.org/officeDocument/2006/relationships/customXml" Target="../ink/ink3.xml"/><Relationship Id="rId51" Type="http://schemas.openxmlformats.org/officeDocument/2006/relationships/image" Target="../media/image39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56.png"/><Relationship Id="rId93" Type="http://schemas.openxmlformats.org/officeDocument/2006/relationships/image" Target="../media/image60.png"/><Relationship Id="rId98" Type="http://schemas.openxmlformats.org/officeDocument/2006/relationships/customXml" Target="../ink/ink48.xml"/><Relationship Id="rId121" Type="http://schemas.openxmlformats.org/officeDocument/2006/relationships/image" Target="../media/image74.png"/><Relationship Id="rId3" Type="http://schemas.openxmlformats.org/officeDocument/2006/relationships/image" Target="../media/image15.png"/><Relationship Id="rId12" Type="http://schemas.openxmlformats.org/officeDocument/2006/relationships/customXml" Target="../ink/ink5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43.png"/><Relationship Id="rId67" Type="http://schemas.openxmlformats.org/officeDocument/2006/relationships/image" Target="../media/image47.png"/><Relationship Id="rId103" Type="http://schemas.openxmlformats.org/officeDocument/2006/relationships/image" Target="../media/image65.png"/><Relationship Id="rId108" Type="http://schemas.openxmlformats.org/officeDocument/2006/relationships/customXml" Target="../ink/ink53.xml"/><Relationship Id="rId116" Type="http://schemas.openxmlformats.org/officeDocument/2006/relationships/customXml" Target="../ink/ink57.xml"/><Relationship Id="rId20" Type="http://schemas.openxmlformats.org/officeDocument/2006/relationships/customXml" Target="../ink/ink9.xml"/><Relationship Id="rId41" Type="http://schemas.openxmlformats.org/officeDocument/2006/relationships/image" Target="../media/image34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51.png"/><Relationship Id="rId83" Type="http://schemas.openxmlformats.org/officeDocument/2006/relationships/image" Target="../media/image55.png"/><Relationship Id="rId88" Type="http://schemas.openxmlformats.org/officeDocument/2006/relationships/customXml" Target="../ink/ink43.xml"/><Relationship Id="rId91" Type="http://schemas.openxmlformats.org/officeDocument/2006/relationships/image" Target="../media/image59.png"/><Relationship Id="rId96" Type="http://schemas.openxmlformats.org/officeDocument/2006/relationships/customXml" Target="../ink/ink47.xml"/><Relationship Id="rId111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8.png"/><Relationship Id="rId57" Type="http://schemas.openxmlformats.org/officeDocument/2006/relationships/image" Target="../media/image42.png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19" Type="http://schemas.openxmlformats.org/officeDocument/2006/relationships/image" Target="../media/image73.png"/><Relationship Id="rId10" Type="http://schemas.openxmlformats.org/officeDocument/2006/relationships/customXml" Target="../ink/ink4.xml"/><Relationship Id="rId31" Type="http://schemas.openxmlformats.org/officeDocument/2006/relationships/image" Target="../media/image29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6.png"/><Relationship Id="rId73" Type="http://schemas.openxmlformats.org/officeDocument/2006/relationships/image" Target="../media/image50.png"/><Relationship Id="rId78" Type="http://schemas.openxmlformats.org/officeDocument/2006/relationships/customXml" Target="../ink/ink38.xml"/><Relationship Id="rId81" Type="http://schemas.openxmlformats.org/officeDocument/2006/relationships/image" Target="../media/image54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63.png"/><Relationship Id="rId101" Type="http://schemas.openxmlformats.org/officeDocument/2006/relationships/image" Target="../media/image64.png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8.xml"/><Relationship Id="rId39" Type="http://schemas.openxmlformats.org/officeDocument/2006/relationships/image" Target="../media/image33.png"/><Relationship Id="rId109" Type="http://schemas.openxmlformats.org/officeDocument/2006/relationships/image" Target="../media/image68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41.png"/><Relationship Id="rId76" Type="http://schemas.openxmlformats.org/officeDocument/2006/relationships/customXml" Target="../ink/ink37.xml"/><Relationship Id="rId97" Type="http://schemas.openxmlformats.org/officeDocument/2006/relationships/image" Target="../media/image62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7" Type="http://schemas.openxmlformats.org/officeDocument/2006/relationships/image" Target="../media/image17.png"/><Relationship Id="rId71" Type="http://schemas.openxmlformats.org/officeDocument/2006/relationships/image" Target="../media/image49.png"/><Relationship Id="rId92" Type="http://schemas.openxmlformats.org/officeDocument/2006/relationships/customXml" Target="../ink/ink45.xml"/><Relationship Id="rId2" Type="http://schemas.openxmlformats.org/officeDocument/2006/relationships/image" Target="../media/image14.png"/><Relationship Id="rId29" Type="http://schemas.openxmlformats.org/officeDocument/2006/relationships/image" Target="../media/image28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36.png"/><Relationship Id="rId66" Type="http://schemas.openxmlformats.org/officeDocument/2006/relationships/customXml" Target="../ink/ink32.xml"/><Relationship Id="rId87" Type="http://schemas.openxmlformats.org/officeDocument/2006/relationships/image" Target="../media/image57.png"/><Relationship Id="rId110" Type="http://schemas.openxmlformats.org/officeDocument/2006/relationships/customXml" Target="../ink/ink54.xml"/><Relationship Id="rId115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79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92.xml"/><Relationship Id="rId84" Type="http://schemas.openxmlformats.org/officeDocument/2006/relationships/customXml" Target="../ink/ink100.xml"/><Relationship Id="rId89" Type="http://schemas.openxmlformats.org/officeDocument/2006/relationships/image" Target="../media/image117.png"/><Relationship Id="rId112" Type="http://schemas.openxmlformats.org/officeDocument/2006/relationships/customXml" Target="../ink/ink114.xml"/><Relationship Id="rId16" Type="http://schemas.openxmlformats.org/officeDocument/2006/relationships/customXml" Target="../ink/ink66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74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87.xml"/><Relationship Id="rId74" Type="http://schemas.openxmlformats.org/officeDocument/2006/relationships/customXml" Target="../ink/ink95.xml"/><Relationship Id="rId79" Type="http://schemas.openxmlformats.org/officeDocument/2006/relationships/image" Target="../media/image112.png"/><Relationship Id="rId102" Type="http://schemas.openxmlformats.org/officeDocument/2006/relationships/customXml" Target="../ink/ink109.xml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99.xml"/><Relationship Id="rId90" Type="http://schemas.openxmlformats.org/officeDocument/2006/relationships/customXml" Target="../ink/ink103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6.png"/><Relationship Id="rId30" Type="http://schemas.openxmlformats.org/officeDocument/2006/relationships/customXml" Target="../ink/ink73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82.xml"/><Relationship Id="rId56" Type="http://schemas.openxmlformats.org/officeDocument/2006/relationships/customXml" Target="../ink/ink86.xml"/><Relationship Id="rId64" Type="http://schemas.openxmlformats.org/officeDocument/2006/relationships/customXml" Target="../ink/ink90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108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117.xml"/><Relationship Id="rId8" Type="http://schemas.openxmlformats.org/officeDocument/2006/relationships/customXml" Target="../ink/ink62.xml"/><Relationship Id="rId51" Type="http://schemas.openxmlformats.org/officeDocument/2006/relationships/image" Target="../media/image98.png"/><Relationship Id="rId72" Type="http://schemas.openxmlformats.org/officeDocument/2006/relationships/customXml" Target="../ink/ink94.xml"/><Relationship Id="rId80" Type="http://schemas.openxmlformats.org/officeDocument/2006/relationships/customXml" Target="../ink/ink98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107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64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112.xml"/><Relationship Id="rId116" Type="http://schemas.openxmlformats.org/officeDocument/2006/relationships/customXml" Target="../ink/ink116.xml"/><Relationship Id="rId20" Type="http://schemas.openxmlformats.org/officeDocument/2006/relationships/customXml" Target="../ink/ink68.xml"/><Relationship Id="rId41" Type="http://schemas.openxmlformats.org/officeDocument/2006/relationships/image" Target="../media/image93.png"/><Relationship Id="rId54" Type="http://schemas.openxmlformats.org/officeDocument/2006/relationships/customXml" Target="../ink/ink85.xml"/><Relationship Id="rId62" Type="http://schemas.openxmlformats.org/officeDocument/2006/relationships/customXml" Target="../ink/ink89.xml"/><Relationship Id="rId70" Type="http://schemas.openxmlformats.org/officeDocument/2006/relationships/customXml" Target="../ink/ink93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102.xml"/><Relationship Id="rId91" Type="http://schemas.openxmlformats.org/officeDocument/2006/relationships/image" Target="../media/image118.png"/><Relationship Id="rId96" Type="http://schemas.openxmlformats.org/officeDocument/2006/relationships/customXml" Target="../ink/ink106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1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111.xml"/><Relationship Id="rId114" Type="http://schemas.openxmlformats.org/officeDocument/2006/relationships/customXml" Target="../ink/ink115.xml"/><Relationship Id="rId119" Type="http://schemas.openxmlformats.org/officeDocument/2006/relationships/image" Target="../media/image132.png"/><Relationship Id="rId10" Type="http://schemas.openxmlformats.org/officeDocument/2006/relationships/customXml" Target="../ink/ink63.xml"/><Relationship Id="rId31" Type="http://schemas.openxmlformats.org/officeDocument/2006/relationships/image" Target="../media/image88.png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97.xml"/><Relationship Id="rId81" Type="http://schemas.openxmlformats.org/officeDocument/2006/relationships/image" Target="../media/image113.png"/><Relationship Id="rId86" Type="http://schemas.openxmlformats.org/officeDocument/2006/relationships/customXml" Target="../ink/ink101.xml"/><Relationship Id="rId94" Type="http://schemas.openxmlformats.org/officeDocument/2006/relationships/customXml" Target="../ink/ink105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4" Type="http://schemas.openxmlformats.org/officeDocument/2006/relationships/customXml" Target="../ink/ink60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67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75.xml"/><Relationship Id="rId50" Type="http://schemas.openxmlformats.org/officeDocument/2006/relationships/customXml" Target="../ink/ink83.xml"/><Relationship Id="rId55" Type="http://schemas.openxmlformats.org/officeDocument/2006/relationships/image" Target="../media/image100.png"/><Relationship Id="rId76" Type="http://schemas.openxmlformats.org/officeDocument/2006/relationships/customXml" Target="../ink/ink96.xml"/><Relationship Id="rId97" Type="http://schemas.openxmlformats.org/officeDocument/2006/relationships/image" Target="../media/image121.png"/><Relationship Id="rId104" Type="http://schemas.openxmlformats.org/officeDocument/2006/relationships/customXml" Target="../ink/ink110.xml"/><Relationship Id="rId120" Type="http://schemas.openxmlformats.org/officeDocument/2006/relationships/customXml" Target="../ink/ink118.xml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104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70.xml"/><Relationship Id="rId40" Type="http://schemas.openxmlformats.org/officeDocument/2006/relationships/customXml" Target="../ink/ink78.xml"/><Relationship Id="rId45" Type="http://schemas.openxmlformats.org/officeDocument/2006/relationships/image" Target="../media/image95.png"/><Relationship Id="rId66" Type="http://schemas.openxmlformats.org/officeDocument/2006/relationships/customXml" Target="../ink/ink91.xml"/><Relationship Id="rId87" Type="http://schemas.openxmlformats.org/officeDocument/2006/relationships/image" Target="../media/image116.png"/><Relationship Id="rId110" Type="http://schemas.openxmlformats.org/officeDocument/2006/relationships/customXml" Target="../ink/ink113.xml"/><Relationship Id="rId115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138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151.xml"/><Relationship Id="rId84" Type="http://schemas.openxmlformats.org/officeDocument/2006/relationships/customXml" Target="../ink/ink159.xml"/><Relationship Id="rId89" Type="http://schemas.openxmlformats.org/officeDocument/2006/relationships/image" Target="../media/image117.png"/><Relationship Id="rId112" Type="http://schemas.openxmlformats.org/officeDocument/2006/relationships/customXml" Target="../ink/ink173.xml"/><Relationship Id="rId16" Type="http://schemas.openxmlformats.org/officeDocument/2006/relationships/customXml" Target="../ink/ink125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133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146.xml"/><Relationship Id="rId74" Type="http://schemas.openxmlformats.org/officeDocument/2006/relationships/customXml" Target="../ink/ink154.xml"/><Relationship Id="rId79" Type="http://schemas.openxmlformats.org/officeDocument/2006/relationships/image" Target="../media/image112.png"/><Relationship Id="rId102" Type="http://schemas.openxmlformats.org/officeDocument/2006/relationships/customXml" Target="../ink/ink168.xml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158.xml"/><Relationship Id="rId90" Type="http://schemas.openxmlformats.org/officeDocument/2006/relationships/customXml" Target="../ink/ink162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Relationship Id="rId27" Type="http://schemas.openxmlformats.org/officeDocument/2006/relationships/image" Target="../media/image86.png"/><Relationship Id="rId30" Type="http://schemas.openxmlformats.org/officeDocument/2006/relationships/customXml" Target="../ink/ink132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141.xml"/><Relationship Id="rId56" Type="http://schemas.openxmlformats.org/officeDocument/2006/relationships/customXml" Target="../ink/ink145.xml"/><Relationship Id="rId64" Type="http://schemas.openxmlformats.org/officeDocument/2006/relationships/customXml" Target="../ink/ink149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167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176.xml"/><Relationship Id="rId8" Type="http://schemas.openxmlformats.org/officeDocument/2006/relationships/customXml" Target="../ink/ink121.xml"/><Relationship Id="rId51" Type="http://schemas.openxmlformats.org/officeDocument/2006/relationships/image" Target="../media/image98.png"/><Relationship Id="rId72" Type="http://schemas.openxmlformats.org/officeDocument/2006/relationships/customXml" Target="../ink/ink153.xml"/><Relationship Id="rId80" Type="http://schemas.openxmlformats.org/officeDocument/2006/relationships/customXml" Target="../ink/ink157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166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123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136.xml"/><Relationship Id="rId46" Type="http://schemas.openxmlformats.org/officeDocument/2006/relationships/customXml" Target="../ink/ink140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171.xml"/><Relationship Id="rId116" Type="http://schemas.openxmlformats.org/officeDocument/2006/relationships/customXml" Target="../ink/ink175.xml"/><Relationship Id="rId20" Type="http://schemas.openxmlformats.org/officeDocument/2006/relationships/customXml" Target="../ink/ink127.xml"/><Relationship Id="rId41" Type="http://schemas.openxmlformats.org/officeDocument/2006/relationships/image" Target="../media/image93.png"/><Relationship Id="rId54" Type="http://schemas.openxmlformats.org/officeDocument/2006/relationships/customXml" Target="../ink/ink144.xml"/><Relationship Id="rId62" Type="http://schemas.openxmlformats.org/officeDocument/2006/relationships/customXml" Target="../ink/ink148.xml"/><Relationship Id="rId70" Type="http://schemas.openxmlformats.org/officeDocument/2006/relationships/customXml" Target="../ink/ink152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161.xml"/><Relationship Id="rId91" Type="http://schemas.openxmlformats.org/officeDocument/2006/relationships/image" Target="../media/image118.png"/><Relationship Id="rId96" Type="http://schemas.openxmlformats.org/officeDocument/2006/relationships/customXml" Target="../ink/ink165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0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131.xml"/><Relationship Id="rId36" Type="http://schemas.openxmlformats.org/officeDocument/2006/relationships/customXml" Target="../ink/ink135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170.xml"/><Relationship Id="rId114" Type="http://schemas.openxmlformats.org/officeDocument/2006/relationships/customXml" Target="../ink/ink174.xml"/><Relationship Id="rId119" Type="http://schemas.openxmlformats.org/officeDocument/2006/relationships/image" Target="../media/image132.png"/><Relationship Id="rId10" Type="http://schemas.openxmlformats.org/officeDocument/2006/relationships/customXml" Target="../ink/ink122.xml"/><Relationship Id="rId31" Type="http://schemas.openxmlformats.org/officeDocument/2006/relationships/image" Target="../media/image88.png"/><Relationship Id="rId44" Type="http://schemas.openxmlformats.org/officeDocument/2006/relationships/customXml" Target="../ink/ink139.xml"/><Relationship Id="rId52" Type="http://schemas.openxmlformats.org/officeDocument/2006/relationships/customXml" Target="../ink/ink143.xml"/><Relationship Id="rId60" Type="http://schemas.openxmlformats.org/officeDocument/2006/relationships/customXml" Target="../ink/ink147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156.xml"/><Relationship Id="rId81" Type="http://schemas.openxmlformats.org/officeDocument/2006/relationships/image" Target="../media/image113.png"/><Relationship Id="rId86" Type="http://schemas.openxmlformats.org/officeDocument/2006/relationships/customXml" Target="../ink/ink160.xml"/><Relationship Id="rId94" Type="http://schemas.openxmlformats.org/officeDocument/2006/relationships/customXml" Target="../ink/ink164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4" Type="http://schemas.openxmlformats.org/officeDocument/2006/relationships/customXml" Target="../ink/ink119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126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134.xml"/><Relationship Id="rId50" Type="http://schemas.openxmlformats.org/officeDocument/2006/relationships/customXml" Target="../ink/ink142.xml"/><Relationship Id="rId55" Type="http://schemas.openxmlformats.org/officeDocument/2006/relationships/image" Target="../media/image100.png"/><Relationship Id="rId76" Type="http://schemas.openxmlformats.org/officeDocument/2006/relationships/customXml" Target="../ink/ink155.xml"/><Relationship Id="rId97" Type="http://schemas.openxmlformats.org/officeDocument/2006/relationships/image" Target="../media/image121.png"/><Relationship Id="rId104" Type="http://schemas.openxmlformats.org/officeDocument/2006/relationships/customXml" Target="../ink/ink169.xml"/><Relationship Id="rId120" Type="http://schemas.openxmlformats.org/officeDocument/2006/relationships/customXml" Target="../ink/ink177.xml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163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129.xml"/><Relationship Id="rId40" Type="http://schemas.openxmlformats.org/officeDocument/2006/relationships/customXml" Target="../ink/ink137.xml"/><Relationship Id="rId45" Type="http://schemas.openxmlformats.org/officeDocument/2006/relationships/image" Target="../media/image95.png"/><Relationship Id="rId66" Type="http://schemas.openxmlformats.org/officeDocument/2006/relationships/customXml" Target="../ink/ink150.xml"/><Relationship Id="rId87" Type="http://schemas.openxmlformats.org/officeDocument/2006/relationships/image" Target="../media/image116.png"/><Relationship Id="rId110" Type="http://schemas.openxmlformats.org/officeDocument/2006/relationships/customXml" Target="../ink/ink172.xml"/><Relationship Id="rId115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9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197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210.xml"/><Relationship Id="rId84" Type="http://schemas.openxmlformats.org/officeDocument/2006/relationships/customXml" Target="../ink/ink218.xml"/><Relationship Id="rId89" Type="http://schemas.openxmlformats.org/officeDocument/2006/relationships/image" Target="../media/image117.png"/><Relationship Id="rId112" Type="http://schemas.openxmlformats.org/officeDocument/2006/relationships/customXml" Target="../ink/ink232.xml"/><Relationship Id="rId16" Type="http://schemas.openxmlformats.org/officeDocument/2006/relationships/customXml" Target="../ink/ink184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192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205.xml"/><Relationship Id="rId74" Type="http://schemas.openxmlformats.org/officeDocument/2006/relationships/customXml" Target="../ink/ink213.xml"/><Relationship Id="rId79" Type="http://schemas.openxmlformats.org/officeDocument/2006/relationships/image" Target="../media/image112.png"/><Relationship Id="rId102" Type="http://schemas.openxmlformats.org/officeDocument/2006/relationships/customXml" Target="../ink/ink227.xml"/><Relationship Id="rId123" Type="http://schemas.openxmlformats.org/officeDocument/2006/relationships/image" Target="../media/image134.png"/><Relationship Id="rId128" Type="http://schemas.openxmlformats.org/officeDocument/2006/relationships/customXml" Target="../ink/ink240.xml"/><Relationship Id="rId5" Type="http://schemas.openxmlformats.org/officeDocument/2006/relationships/image" Target="../media/image75.png"/><Relationship Id="rId90" Type="http://schemas.openxmlformats.org/officeDocument/2006/relationships/customXml" Target="../ink/ink221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86.png"/><Relationship Id="rId30" Type="http://schemas.openxmlformats.org/officeDocument/2006/relationships/customXml" Target="../ink/ink191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200.xml"/><Relationship Id="rId56" Type="http://schemas.openxmlformats.org/officeDocument/2006/relationships/customXml" Target="../ink/ink204.xml"/><Relationship Id="rId64" Type="http://schemas.openxmlformats.org/officeDocument/2006/relationships/customXml" Target="../ink/ink208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226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235.xml"/><Relationship Id="rId126" Type="http://schemas.openxmlformats.org/officeDocument/2006/relationships/customXml" Target="../ink/ink239.xml"/><Relationship Id="rId8" Type="http://schemas.openxmlformats.org/officeDocument/2006/relationships/customXml" Target="../ink/ink180.xml"/><Relationship Id="rId51" Type="http://schemas.openxmlformats.org/officeDocument/2006/relationships/image" Target="../media/image98.png"/><Relationship Id="rId72" Type="http://schemas.openxmlformats.org/officeDocument/2006/relationships/customXml" Target="../ink/ink212.xml"/><Relationship Id="rId80" Type="http://schemas.openxmlformats.org/officeDocument/2006/relationships/customXml" Target="../ink/ink216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225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182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195.xml"/><Relationship Id="rId46" Type="http://schemas.openxmlformats.org/officeDocument/2006/relationships/customXml" Target="../ink/ink199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230.xml"/><Relationship Id="rId116" Type="http://schemas.openxmlformats.org/officeDocument/2006/relationships/customXml" Target="../ink/ink234.xml"/><Relationship Id="rId124" Type="http://schemas.openxmlformats.org/officeDocument/2006/relationships/customXml" Target="../ink/ink238.xml"/><Relationship Id="rId129" Type="http://schemas.openxmlformats.org/officeDocument/2006/relationships/image" Target="../media/image137.png"/><Relationship Id="rId20" Type="http://schemas.openxmlformats.org/officeDocument/2006/relationships/customXml" Target="../ink/ink186.xml"/><Relationship Id="rId41" Type="http://schemas.openxmlformats.org/officeDocument/2006/relationships/image" Target="../media/image93.png"/><Relationship Id="rId54" Type="http://schemas.openxmlformats.org/officeDocument/2006/relationships/customXml" Target="../ink/ink203.xml"/><Relationship Id="rId62" Type="http://schemas.openxmlformats.org/officeDocument/2006/relationships/customXml" Target="../ink/ink207.xml"/><Relationship Id="rId70" Type="http://schemas.openxmlformats.org/officeDocument/2006/relationships/customXml" Target="../ink/ink211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220.xml"/><Relationship Id="rId91" Type="http://schemas.openxmlformats.org/officeDocument/2006/relationships/image" Target="../media/image118.png"/><Relationship Id="rId96" Type="http://schemas.openxmlformats.org/officeDocument/2006/relationships/customXml" Target="../ink/ink224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9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190.xml"/><Relationship Id="rId36" Type="http://schemas.openxmlformats.org/officeDocument/2006/relationships/customXml" Target="../ink/ink194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229.xml"/><Relationship Id="rId114" Type="http://schemas.openxmlformats.org/officeDocument/2006/relationships/customXml" Target="../ink/ink233.xml"/><Relationship Id="rId119" Type="http://schemas.openxmlformats.org/officeDocument/2006/relationships/image" Target="../media/image132.png"/><Relationship Id="rId127" Type="http://schemas.openxmlformats.org/officeDocument/2006/relationships/image" Target="../media/image136.png"/><Relationship Id="rId10" Type="http://schemas.openxmlformats.org/officeDocument/2006/relationships/customXml" Target="../ink/ink181.xml"/><Relationship Id="rId31" Type="http://schemas.openxmlformats.org/officeDocument/2006/relationships/image" Target="../media/image88.png"/><Relationship Id="rId44" Type="http://schemas.openxmlformats.org/officeDocument/2006/relationships/customXml" Target="../ink/ink198.xml"/><Relationship Id="rId52" Type="http://schemas.openxmlformats.org/officeDocument/2006/relationships/customXml" Target="../ink/ink202.xml"/><Relationship Id="rId60" Type="http://schemas.openxmlformats.org/officeDocument/2006/relationships/customXml" Target="../ink/ink206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215.xml"/><Relationship Id="rId81" Type="http://schemas.openxmlformats.org/officeDocument/2006/relationships/image" Target="../media/image113.png"/><Relationship Id="rId86" Type="http://schemas.openxmlformats.org/officeDocument/2006/relationships/customXml" Target="../ink/ink219.xml"/><Relationship Id="rId94" Type="http://schemas.openxmlformats.org/officeDocument/2006/relationships/customXml" Target="../ink/ink223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237.xml"/><Relationship Id="rId130" Type="http://schemas.openxmlformats.org/officeDocument/2006/relationships/customXml" Target="../ink/ink241.xml"/><Relationship Id="rId4" Type="http://schemas.openxmlformats.org/officeDocument/2006/relationships/customXml" Target="../ink/ink178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185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193.xml"/><Relationship Id="rId50" Type="http://schemas.openxmlformats.org/officeDocument/2006/relationships/customXml" Target="../ink/ink201.xml"/><Relationship Id="rId55" Type="http://schemas.openxmlformats.org/officeDocument/2006/relationships/image" Target="../media/image100.png"/><Relationship Id="rId76" Type="http://schemas.openxmlformats.org/officeDocument/2006/relationships/customXml" Target="../ink/ink214.xml"/><Relationship Id="rId97" Type="http://schemas.openxmlformats.org/officeDocument/2006/relationships/image" Target="../media/image121.png"/><Relationship Id="rId104" Type="http://schemas.openxmlformats.org/officeDocument/2006/relationships/customXml" Target="../ink/ink228.xml"/><Relationship Id="rId120" Type="http://schemas.openxmlformats.org/officeDocument/2006/relationships/customXml" Target="../ink/ink236.xml"/><Relationship Id="rId125" Type="http://schemas.openxmlformats.org/officeDocument/2006/relationships/image" Target="../media/image135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222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188.xml"/><Relationship Id="rId40" Type="http://schemas.openxmlformats.org/officeDocument/2006/relationships/customXml" Target="../ink/ink196.xml"/><Relationship Id="rId45" Type="http://schemas.openxmlformats.org/officeDocument/2006/relationships/image" Target="../media/image95.png"/><Relationship Id="rId66" Type="http://schemas.openxmlformats.org/officeDocument/2006/relationships/customXml" Target="../ink/ink209.xml"/><Relationship Id="rId87" Type="http://schemas.openxmlformats.org/officeDocument/2006/relationships/image" Target="../media/image116.png"/><Relationship Id="rId110" Type="http://schemas.openxmlformats.org/officeDocument/2006/relationships/customXml" Target="../ink/ink231.xml"/><Relationship Id="rId115" Type="http://schemas.openxmlformats.org/officeDocument/2006/relationships/image" Target="../media/image130.png"/><Relationship Id="rId131" Type="http://schemas.openxmlformats.org/officeDocument/2006/relationships/image" Target="../media/image138.png"/><Relationship Id="rId61" Type="http://schemas.openxmlformats.org/officeDocument/2006/relationships/image" Target="../media/image103.png"/><Relationship Id="rId82" Type="http://schemas.openxmlformats.org/officeDocument/2006/relationships/customXml" Target="../ink/ink21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3.xml"/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261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274.xml"/><Relationship Id="rId84" Type="http://schemas.openxmlformats.org/officeDocument/2006/relationships/customXml" Target="../ink/ink282.xml"/><Relationship Id="rId89" Type="http://schemas.openxmlformats.org/officeDocument/2006/relationships/image" Target="../media/image117.png"/><Relationship Id="rId112" Type="http://schemas.openxmlformats.org/officeDocument/2006/relationships/customXml" Target="../ink/ink296.xml"/><Relationship Id="rId16" Type="http://schemas.openxmlformats.org/officeDocument/2006/relationships/customXml" Target="../ink/ink248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256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269.xml"/><Relationship Id="rId74" Type="http://schemas.openxmlformats.org/officeDocument/2006/relationships/customXml" Target="../ink/ink277.xml"/><Relationship Id="rId79" Type="http://schemas.openxmlformats.org/officeDocument/2006/relationships/image" Target="../media/image112.png"/><Relationship Id="rId102" Type="http://schemas.openxmlformats.org/officeDocument/2006/relationships/customXml" Target="../ink/ink291.xml"/><Relationship Id="rId123" Type="http://schemas.openxmlformats.org/officeDocument/2006/relationships/image" Target="../media/image139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281.xml"/><Relationship Id="rId90" Type="http://schemas.openxmlformats.org/officeDocument/2006/relationships/customXml" Target="../ink/ink285.xml"/><Relationship Id="rId95" Type="http://schemas.openxmlformats.org/officeDocument/2006/relationships/image" Target="../media/image120.png"/><Relationship Id="rId19" Type="http://schemas.openxmlformats.org/officeDocument/2006/relationships/image" Target="../media/image82.png"/><Relationship Id="rId14" Type="http://schemas.openxmlformats.org/officeDocument/2006/relationships/customXml" Target="../ink/ink247.xml"/><Relationship Id="rId22" Type="http://schemas.openxmlformats.org/officeDocument/2006/relationships/customXml" Target="../ink/ink251.xml"/><Relationship Id="rId27" Type="http://schemas.openxmlformats.org/officeDocument/2006/relationships/image" Target="../media/image86.png"/><Relationship Id="rId30" Type="http://schemas.openxmlformats.org/officeDocument/2006/relationships/customXml" Target="../ink/ink255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264.xml"/><Relationship Id="rId56" Type="http://schemas.openxmlformats.org/officeDocument/2006/relationships/customXml" Target="../ink/ink268.xml"/><Relationship Id="rId64" Type="http://schemas.openxmlformats.org/officeDocument/2006/relationships/customXml" Target="../ink/ink272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100" Type="http://schemas.openxmlformats.org/officeDocument/2006/relationships/customXml" Target="../ink/ink290.xml"/><Relationship Id="rId105" Type="http://schemas.openxmlformats.org/officeDocument/2006/relationships/image" Target="../media/image125.png"/><Relationship Id="rId113" Type="http://schemas.openxmlformats.org/officeDocument/2006/relationships/image" Target="../media/image129.png"/><Relationship Id="rId118" Type="http://schemas.openxmlformats.org/officeDocument/2006/relationships/customXml" Target="../ink/ink299.xml"/><Relationship Id="rId8" Type="http://schemas.openxmlformats.org/officeDocument/2006/relationships/customXml" Target="../ink/ink244.xml"/><Relationship Id="rId51" Type="http://schemas.openxmlformats.org/officeDocument/2006/relationships/image" Target="../media/image98.png"/><Relationship Id="rId72" Type="http://schemas.openxmlformats.org/officeDocument/2006/relationships/customXml" Target="../ink/ink276.xml"/><Relationship Id="rId80" Type="http://schemas.openxmlformats.org/officeDocument/2006/relationships/customXml" Target="../ink/ink280.xml"/><Relationship Id="rId85" Type="http://schemas.openxmlformats.org/officeDocument/2006/relationships/image" Target="../media/image115.png"/><Relationship Id="rId93" Type="http://schemas.openxmlformats.org/officeDocument/2006/relationships/image" Target="../media/image119.png"/><Relationship Id="rId98" Type="http://schemas.openxmlformats.org/officeDocument/2006/relationships/customXml" Target="../ink/ink289.xml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12" Type="http://schemas.openxmlformats.org/officeDocument/2006/relationships/customXml" Target="../ink/ink246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259.xml"/><Relationship Id="rId46" Type="http://schemas.openxmlformats.org/officeDocument/2006/relationships/customXml" Target="../ink/ink263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103" Type="http://schemas.openxmlformats.org/officeDocument/2006/relationships/image" Target="../media/image124.png"/><Relationship Id="rId108" Type="http://schemas.openxmlformats.org/officeDocument/2006/relationships/customXml" Target="../ink/ink294.xml"/><Relationship Id="rId116" Type="http://schemas.openxmlformats.org/officeDocument/2006/relationships/customXml" Target="../ink/ink298.xml"/><Relationship Id="rId124" Type="http://schemas.openxmlformats.org/officeDocument/2006/relationships/customXml" Target="../ink/ink302.xml"/><Relationship Id="rId20" Type="http://schemas.openxmlformats.org/officeDocument/2006/relationships/customXml" Target="../ink/ink250.xml"/><Relationship Id="rId41" Type="http://schemas.openxmlformats.org/officeDocument/2006/relationships/image" Target="../media/image93.png"/><Relationship Id="rId54" Type="http://schemas.openxmlformats.org/officeDocument/2006/relationships/customXml" Target="../ink/ink267.xml"/><Relationship Id="rId62" Type="http://schemas.openxmlformats.org/officeDocument/2006/relationships/customXml" Target="../ink/ink271.xml"/><Relationship Id="rId70" Type="http://schemas.openxmlformats.org/officeDocument/2006/relationships/customXml" Target="../ink/ink275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88" Type="http://schemas.openxmlformats.org/officeDocument/2006/relationships/customXml" Target="../ink/ink284.xml"/><Relationship Id="rId91" Type="http://schemas.openxmlformats.org/officeDocument/2006/relationships/image" Target="../media/image118.png"/><Relationship Id="rId96" Type="http://schemas.openxmlformats.org/officeDocument/2006/relationships/customXml" Target="../ink/ink288.xml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3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254.xml"/><Relationship Id="rId36" Type="http://schemas.openxmlformats.org/officeDocument/2006/relationships/customXml" Target="../ink/ink258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6" Type="http://schemas.openxmlformats.org/officeDocument/2006/relationships/customXml" Target="../ink/ink293.xml"/><Relationship Id="rId114" Type="http://schemas.openxmlformats.org/officeDocument/2006/relationships/customXml" Target="../ink/ink297.xml"/><Relationship Id="rId119" Type="http://schemas.openxmlformats.org/officeDocument/2006/relationships/image" Target="../media/image132.png"/><Relationship Id="rId10" Type="http://schemas.openxmlformats.org/officeDocument/2006/relationships/customXml" Target="../ink/ink245.xml"/><Relationship Id="rId31" Type="http://schemas.openxmlformats.org/officeDocument/2006/relationships/image" Target="../media/image88.png"/><Relationship Id="rId44" Type="http://schemas.openxmlformats.org/officeDocument/2006/relationships/customXml" Target="../ink/ink262.xml"/><Relationship Id="rId52" Type="http://schemas.openxmlformats.org/officeDocument/2006/relationships/customXml" Target="../ink/ink266.xml"/><Relationship Id="rId60" Type="http://schemas.openxmlformats.org/officeDocument/2006/relationships/customXml" Target="../ink/ink270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279.xml"/><Relationship Id="rId81" Type="http://schemas.openxmlformats.org/officeDocument/2006/relationships/image" Target="../media/image113.png"/><Relationship Id="rId86" Type="http://schemas.openxmlformats.org/officeDocument/2006/relationships/customXml" Target="../ink/ink283.xml"/><Relationship Id="rId94" Type="http://schemas.openxmlformats.org/officeDocument/2006/relationships/customXml" Target="../ink/ink287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301.xml"/><Relationship Id="rId4" Type="http://schemas.openxmlformats.org/officeDocument/2006/relationships/customXml" Target="../ink/ink242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249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257.xml"/><Relationship Id="rId50" Type="http://schemas.openxmlformats.org/officeDocument/2006/relationships/customXml" Target="../ink/ink265.xml"/><Relationship Id="rId55" Type="http://schemas.openxmlformats.org/officeDocument/2006/relationships/image" Target="../media/image100.png"/><Relationship Id="rId76" Type="http://schemas.openxmlformats.org/officeDocument/2006/relationships/customXml" Target="../ink/ink278.xml"/><Relationship Id="rId97" Type="http://schemas.openxmlformats.org/officeDocument/2006/relationships/image" Target="../media/image121.png"/><Relationship Id="rId104" Type="http://schemas.openxmlformats.org/officeDocument/2006/relationships/customXml" Target="../ink/ink292.xml"/><Relationship Id="rId120" Type="http://schemas.openxmlformats.org/officeDocument/2006/relationships/customXml" Target="../ink/ink300.xml"/><Relationship Id="rId125" Type="http://schemas.openxmlformats.org/officeDocument/2006/relationships/image" Target="../media/image140.png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286.xml"/><Relationship Id="rId2" Type="http://schemas.openxmlformats.org/officeDocument/2006/relationships/image" Target="../media/image14.png"/><Relationship Id="rId29" Type="http://schemas.openxmlformats.org/officeDocument/2006/relationships/image" Target="../media/image87.png"/><Relationship Id="rId24" Type="http://schemas.openxmlformats.org/officeDocument/2006/relationships/customXml" Target="../ink/ink252.xml"/><Relationship Id="rId40" Type="http://schemas.openxmlformats.org/officeDocument/2006/relationships/customXml" Target="../ink/ink260.xml"/><Relationship Id="rId45" Type="http://schemas.openxmlformats.org/officeDocument/2006/relationships/image" Target="../media/image95.png"/><Relationship Id="rId66" Type="http://schemas.openxmlformats.org/officeDocument/2006/relationships/customXml" Target="../ink/ink273.xml"/><Relationship Id="rId87" Type="http://schemas.openxmlformats.org/officeDocument/2006/relationships/image" Target="../media/image116.png"/><Relationship Id="rId110" Type="http://schemas.openxmlformats.org/officeDocument/2006/relationships/customXml" Target="../ink/ink295.xml"/><Relationship Id="rId115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361" y="1691640"/>
            <a:ext cx="6088772" cy="204698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Baumkrone und Problemwurzel </a:t>
            </a:r>
            <a:endParaRPr lang="de-DE" sz="4000" b="1" dirty="0">
              <a:solidFill>
                <a:srgbClr val="E6007E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841" y="3738625"/>
            <a:ext cx="6285811" cy="461783"/>
          </a:xfrm>
        </p:spPr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Die Folgen von Hass und ihre Ursachen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60" y="2609265"/>
            <a:ext cx="1637809" cy="167123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69" y="457842"/>
            <a:ext cx="2804589" cy="260023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6840" r="1613" b="14667"/>
          <a:stretch/>
        </p:blipFill>
        <p:spPr>
          <a:xfrm>
            <a:off x="10469337" y="4477404"/>
            <a:ext cx="1458451" cy="119103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0" y="889242"/>
            <a:ext cx="1385314" cy="298304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33" y="229705"/>
            <a:ext cx="3605791" cy="198120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16" y="3468391"/>
            <a:ext cx="3329624" cy="21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6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583044-79D6-F704-54EE-C56837C3AD11}"/>
              </a:ext>
            </a:extLst>
          </p:cNvPr>
          <p:cNvSpPr txBox="1"/>
          <p:nvPr/>
        </p:nvSpPr>
        <p:spPr>
          <a:xfrm>
            <a:off x="9463080" y="4740906"/>
            <a:ext cx="2702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Dicke Menschen sind in unserer Gesellschaft schlecht angesehen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14:cNvPr>
              <p14:cNvContentPartPr/>
              <p14:nvPr/>
            </p14:nvContentPartPr>
            <p14:xfrm rot="21272281">
              <a:off x="8757867" y="4945287"/>
              <a:ext cx="631440" cy="171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 rot="21272281">
                <a:off x="8748867" y="4936268"/>
                <a:ext cx="649080" cy="18939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feld 46">
            <a:extLst>
              <a:ext uri="{FF2B5EF4-FFF2-40B4-BE49-F238E27FC236}">
                <a16:creationId xmlns:a16="http://schemas.microsoft.com/office/drawing/2014/main" id="{F2CA51CA-D9C5-DF41-0F50-030EE13AE4D7}"/>
              </a:ext>
            </a:extLst>
          </p:cNvPr>
          <p:cNvSpPr txBox="1"/>
          <p:nvPr/>
        </p:nvSpPr>
        <p:spPr>
          <a:xfrm>
            <a:off x="10752695" y="5677532"/>
            <a:ext cx="1412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Bodyshaming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14:cNvPr>
              <p14:cNvContentPartPr/>
              <p14:nvPr/>
            </p14:nvContentPartPr>
            <p14:xfrm>
              <a:off x="9869964" y="5784552"/>
              <a:ext cx="856800" cy="10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60960" y="5775582"/>
                <a:ext cx="874447" cy="12450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B6CA77CC-3BE1-5FF0-FD7C-581ADFA1A41C}"/>
              </a:ext>
            </a:extLst>
          </p:cNvPr>
          <p:cNvSpPr txBox="1"/>
          <p:nvPr/>
        </p:nvSpPr>
        <p:spPr>
          <a:xfrm>
            <a:off x="114366" y="3661890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folgt aus der Situation?</a:t>
            </a:r>
          </a:p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passiert als Nächstes?</a:t>
            </a:r>
          </a:p>
        </p:txBody>
      </p:sp>
    </p:spTree>
    <p:extLst>
      <p:ext uri="{BB962C8B-B14F-4D97-AF65-F5344CB8AC3E}">
        <p14:creationId xmlns:p14="http://schemas.microsoft.com/office/powerpoint/2010/main" val="92620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583044-79D6-F704-54EE-C56837C3AD11}"/>
              </a:ext>
            </a:extLst>
          </p:cNvPr>
          <p:cNvSpPr txBox="1"/>
          <p:nvPr/>
        </p:nvSpPr>
        <p:spPr>
          <a:xfrm>
            <a:off x="9463080" y="4740906"/>
            <a:ext cx="2702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Dicke Menschen sind in unserer Gesellschaft schlecht angesehen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14:cNvPr>
              <p14:cNvContentPartPr/>
              <p14:nvPr/>
            </p14:nvContentPartPr>
            <p14:xfrm rot="21272281">
              <a:off x="8757867" y="4945287"/>
              <a:ext cx="631440" cy="171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 rot="21272281">
                <a:off x="8748867" y="4936268"/>
                <a:ext cx="649080" cy="18939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feld 46">
            <a:extLst>
              <a:ext uri="{FF2B5EF4-FFF2-40B4-BE49-F238E27FC236}">
                <a16:creationId xmlns:a16="http://schemas.microsoft.com/office/drawing/2014/main" id="{F2CA51CA-D9C5-DF41-0F50-030EE13AE4D7}"/>
              </a:ext>
            </a:extLst>
          </p:cNvPr>
          <p:cNvSpPr txBox="1"/>
          <p:nvPr/>
        </p:nvSpPr>
        <p:spPr>
          <a:xfrm>
            <a:off x="10752695" y="5677532"/>
            <a:ext cx="1412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Bodyshaming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14:cNvPr>
              <p14:cNvContentPartPr/>
              <p14:nvPr/>
            </p14:nvContentPartPr>
            <p14:xfrm>
              <a:off x="9869964" y="5784552"/>
              <a:ext cx="856800" cy="10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60960" y="5775582"/>
                <a:ext cx="874447" cy="12450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B6CA77CC-3BE1-5FF0-FD7C-581ADFA1A41C}"/>
              </a:ext>
            </a:extLst>
          </p:cNvPr>
          <p:cNvSpPr txBox="1"/>
          <p:nvPr/>
        </p:nvSpPr>
        <p:spPr>
          <a:xfrm>
            <a:off x="114366" y="3661890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folgt aus der Situation?</a:t>
            </a:r>
          </a:p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passiert als Nächstes?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9043730-430A-3A71-627D-5221F19D006A}"/>
              </a:ext>
            </a:extLst>
          </p:cNvPr>
          <p:cNvSpPr txBox="1"/>
          <p:nvPr/>
        </p:nvSpPr>
        <p:spPr>
          <a:xfrm rot="20956312">
            <a:off x="8017073" y="497542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Schafft sich ein dickes Fell an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26ED53F-77AB-28F6-1B3B-6E8ED876063D}"/>
              </a:ext>
            </a:extLst>
          </p:cNvPr>
          <p:cNvSpPr txBox="1"/>
          <p:nvPr/>
        </p:nvSpPr>
        <p:spPr>
          <a:xfrm rot="470070">
            <a:off x="3787364" y="480577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verletzt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A99D239-3D15-C1B8-AA9A-53AC6F309107}"/>
              </a:ext>
            </a:extLst>
          </p:cNvPr>
          <p:cNvSpPr txBox="1"/>
          <p:nvPr/>
        </p:nvSpPr>
        <p:spPr>
          <a:xfrm rot="277887">
            <a:off x="2283022" y="130448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Wird depressiv</a:t>
            </a:r>
          </a:p>
        </p:txBody>
      </p:sp>
    </p:spTree>
    <p:extLst>
      <p:ext uri="{BB962C8B-B14F-4D97-AF65-F5344CB8AC3E}">
        <p14:creationId xmlns:p14="http://schemas.microsoft.com/office/powerpoint/2010/main" val="91464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583044-79D6-F704-54EE-C56837C3AD11}"/>
              </a:ext>
            </a:extLst>
          </p:cNvPr>
          <p:cNvSpPr txBox="1"/>
          <p:nvPr/>
        </p:nvSpPr>
        <p:spPr>
          <a:xfrm>
            <a:off x="9463080" y="4740906"/>
            <a:ext cx="2702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Dicke Menschen sind in unserer Gesellschaft schlecht angesehen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14:cNvPr>
              <p14:cNvContentPartPr/>
              <p14:nvPr/>
            </p14:nvContentPartPr>
            <p14:xfrm rot="21272281">
              <a:off x="8757867" y="4945287"/>
              <a:ext cx="631440" cy="171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 rot="21272281">
                <a:off x="8748867" y="4936268"/>
                <a:ext cx="649080" cy="18939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feld 46">
            <a:extLst>
              <a:ext uri="{FF2B5EF4-FFF2-40B4-BE49-F238E27FC236}">
                <a16:creationId xmlns:a16="http://schemas.microsoft.com/office/drawing/2014/main" id="{F2CA51CA-D9C5-DF41-0F50-030EE13AE4D7}"/>
              </a:ext>
            </a:extLst>
          </p:cNvPr>
          <p:cNvSpPr txBox="1"/>
          <p:nvPr/>
        </p:nvSpPr>
        <p:spPr>
          <a:xfrm>
            <a:off x="10752695" y="5677532"/>
            <a:ext cx="1412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Bodyshaming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14:cNvPr>
              <p14:cNvContentPartPr/>
              <p14:nvPr/>
            </p14:nvContentPartPr>
            <p14:xfrm>
              <a:off x="9869964" y="5784552"/>
              <a:ext cx="856800" cy="10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60960" y="5775582"/>
                <a:ext cx="874447" cy="12450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B6CA77CC-3BE1-5FF0-FD7C-581ADFA1A41C}"/>
              </a:ext>
            </a:extLst>
          </p:cNvPr>
          <p:cNvSpPr txBox="1"/>
          <p:nvPr/>
        </p:nvSpPr>
        <p:spPr>
          <a:xfrm>
            <a:off x="114366" y="3661890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folgt aus der Situation?</a:t>
            </a:r>
          </a:p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passiert als Nächstes?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9043730-430A-3A71-627D-5221F19D006A}"/>
              </a:ext>
            </a:extLst>
          </p:cNvPr>
          <p:cNvSpPr txBox="1"/>
          <p:nvPr/>
        </p:nvSpPr>
        <p:spPr>
          <a:xfrm rot="20956312">
            <a:off x="8017073" y="497542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Schafft sich ein dickes Fell an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26ED53F-77AB-28F6-1B3B-6E8ED876063D}"/>
              </a:ext>
            </a:extLst>
          </p:cNvPr>
          <p:cNvSpPr txBox="1"/>
          <p:nvPr/>
        </p:nvSpPr>
        <p:spPr>
          <a:xfrm rot="470070">
            <a:off x="3787364" y="480577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verletzt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A99D239-3D15-C1B8-AA9A-53AC6F309107}"/>
              </a:ext>
            </a:extLst>
          </p:cNvPr>
          <p:cNvSpPr txBox="1"/>
          <p:nvPr/>
        </p:nvSpPr>
        <p:spPr>
          <a:xfrm rot="277887">
            <a:off x="2283022" y="130448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Wird depressiv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725313-C70E-B725-4E1B-1B774A40DBEF}"/>
              </a:ext>
            </a:extLst>
          </p:cNvPr>
          <p:cNvSpPr txBox="1"/>
          <p:nvPr/>
        </p:nvSpPr>
        <p:spPr>
          <a:xfrm>
            <a:off x="10420402" y="1265390"/>
            <a:ext cx="174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folgt daraus für die Gesellschaft?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DA24A85-4F6F-6674-D8EA-F62BD7463284}"/>
              </a:ext>
            </a:extLst>
          </p:cNvPr>
          <p:cNvSpPr txBox="1"/>
          <p:nvPr/>
        </p:nvSpPr>
        <p:spPr>
          <a:xfrm>
            <a:off x="848807" y="683026"/>
            <a:ext cx="2057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folgt daraus für S.?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6619FCA-D49B-5976-664A-2C5642F6C759}"/>
                  </a:ext>
                </a:extLst>
              </p14:cNvPr>
              <p14:cNvContentPartPr/>
              <p14:nvPr/>
            </p14:nvContentPartPr>
            <p14:xfrm>
              <a:off x="2774808" y="583301"/>
              <a:ext cx="1004040" cy="276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6619FCA-D49B-5976-664A-2C5642F6C75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65808" y="574301"/>
                <a:ext cx="10216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070297F-6986-AC59-9FB7-97FB6B141875}"/>
                  </a:ext>
                </a:extLst>
              </p14:cNvPr>
              <p14:cNvContentPartPr/>
              <p14:nvPr/>
            </p14:nvContentPartPr>
            <p14:xfrm>
              <a:off x="2716848" y="812981"/>
              <a:ext cx="173160" cy="86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070297F-6986-AC59-9FB7-97FB6B14187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07848" y="804341"/>
                <a:ext cx="19080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F9FF6D8E-1723-F070-43A0-528466680542}"/>
              </a:ext>
            </a:extLst>
          </p:cNvPr>
          <p:cNvGrpSpPr/>
          <p:nvPr/>
        </p:nvGrpSpPr>
        <p:grpSpPr>
          <a:xfrm>
            <a:off x="1869768" y="989381"/>
            <a:ext cx="384480" cy="435240"/>
            <a:chOff x="1869768" y="989381"/>
            <a:chExt cx="3844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CEB73D-5587-5EC2-3AAA-95ED3E5C0DEA}"/>
                    </a:ext>
                  </a:extLst>
                </p14:cNvPr>
                <p14:cNvContentPartPr/>
                <p14:nvPr/>
              </p14:nvContentPartPr>
              <p14:xfrm>
                <a:off x="1869768" y="989381"/>
                <a:ext cx="384480" cy="435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CEB73D-5587-5EC2-3AAA-95ED3E5C0D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61128" y="980381"/>
                  <a:ext cx="4021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8F8A397-19C6-BDFE-BB9C-251DB151BC2D}"/>
                    </a:ext>
                  </a:extLst>
                </p14:cNvPr>
                <p14:cNvContentPartPr/>
                <p14:nvPr/>
              </p14:nvContentPartPr>
              <p14:xfrm>
                <a:off x="1887048" y="1021061"/>
                <a:ext cx="73800" cy="60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8F8A397-19C6-BDFE-BB9C-251DB151BC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78048" y="1012421"/>
                  <a:ext cx="9144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1784D93-29B3-F037-A056-8C361EA5E229}"/>
                  </a:ext>
                </a:extLst>
              </p14:cNvPr>
              <p14:cNvContentPartPr/>
              <p14:nvPr/>
            </p14:nvContentPartPr>
            <p14:xfrm>
              <a:off x="9671688" y="861221"/>
              <a:ext cx="695880" cy="6681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1784D93-29B3-F037-A056-8C361EA5E22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62688" y="852581"/>
                <a:ext cx="713520" cy="6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9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583044-79D6-F704-54EE-C56837C3AD11}"/>
              </a:ext>
            </a:extLst>
          </p:cNvPr>
          <p:cNvSpPr txBox="1"/>
          <p:nvPr/>
        </p:nvSpPr>
        <p:spPr>
          <a:xfrm>
            <a:off x="9463080" y="4740906"/>
            <a:ext cx="2702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Dicke Menschen sind in unserer Gesellschaft schlecht angesehen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14:cNvPr>
              <p14:cNvContentPartPr/>
              <p14:nvPr/>
            </p14:nvContentPartPr>
            <p14:xfrm rot="21272281">
              <a:off x="8757867" y="4945287"/>
              <a:ext cx="631440" cy="171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 rot="21272281">
                <a:off x="8748867" y="4936268"/>
                <a:ext cx="649080" cy="18939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feld 46">
            <a:extLst>
              <a:ext uri="{FF2B5EF4-FFF2-40B4-BE49-F238E27FC236}">
                <a16:creationId xmlns:a16="http://schemas.microsoft.com/office/drawing/2014/main" id="{F2CA51CA-D9C5-DF41-0F50-030EE13AE4D7}"/>
              </a:ext>
            </a:extLst>
          </p:cNvPr>
          <p:cNvSpPr txBox="1"/>
          <p:nvPr/>
        </p:nvSpPr>
        <p:spPr>
          <a:xfrm>
            <a:off x="10752695" y="5677532"/>
            <a:ext cx="1412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Bodyshaming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14:cNvPr>
              <p14:cNvContentPartPr/>
              <p14:nvPr/>
            </p14:nvContentPartPr>
            <p14:xfrm>
              <a:off x="9869964" y="5784552"/>
              <a:ext cx="856800" cy="10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60960" y="5775582"/>
                <a:ext cx="874447" cy="12450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B6CA77CC-3BE1-5FF0-FD7C-581ADFA1A41C}"/>
              </a:ext>
            </a:extLst>
          </p:cNvPr>
          <p:cNvSpPr txBox="1"/>
          <p:nvPr/>
        </p:nvSpPr>
        <p:spPr>
          <a:xfrm>
            <a:off x="114366" y="3661890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folgt aus der Situation?</a:t>
            </a:r>
          </a:p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Was passiert als Nächstes?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C93D85-35B7-F252-B348-F0ADB09C6FC0}"/>
              </a:ext>
            </a:extLst>
          </p:cNvPr>
          <p:cNvSpPr txBox="1"/>
          <p:nvPr/>
        </p:nvSpPr>
        <p:spPr>
          <a:xfrm>
            <a:off x="2440116" y="606435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Löscht den Post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1784891-CAF8-BAE4-CA05-C52FE7B943DB}"/>
              </a:ext>
            </a:extLst>
          </p:cNvPr>
          <p:cNvSpPr txBox="1"/>
          <p:nvPr/>
        </p:nvSpPr>
        <p:spPr>
          <a:xfrm rot="20221700">
            <a:off x="2287213" y="181722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Selbstverletzung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11A89F-F91E-700B-852C-ABA90C8A92D8}"/>
              </a:ext>
            </a:extLst>
          </p:cNvPr>
          <p:cNvSpPr txBox="1"/>
          <p:nvPr/>
        </p:nvSpPr>
        <p:spPr>
          <a:xfrm rot="20673068">
            <a:off x="2003840" y="157663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Suizid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1C4F00-FDA7-D547-EAF1-4784435E7104}"/>
              </a:ext>
            </a:extLst>
          </p:cNvPr>
          <p:cNvSpPr txBox="1"/>
          <p:nvPr/>
        </p:nvSpPr>
        <p:spPr>
          <a:xfrm>
            <a:off x="2996889" y="269141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Rückzug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9043730-430A-3A71-627D-5221F19D006A}"/>
              </a:ext>
            </a:extLst>
          </p:cNvPr>
          <p:cNvSpPr txBox="1"/>
          <p:nvPr/>
        </p:nvSpPr>
        <p:spPr>
          <a:xfrm rot="20956312">
            <a:off x="8017073" y="497542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Schafft sich ein dickes Fell an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E14C3D7-E09C-B2C9-1918-E0CFFFB3372C}"/>
              </a:ext>
            </a:extLst>
          </p:cNvPr>
          <p:cNvSpPr txBox="1"/>
          <p:nvPr/>
        </p:nvSpPr>
        <p:spPr>
          <a:xfrm rot="1033428">
            <a:off x="9687179" y="1070590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Alle müssen „hart“ werden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E1DBE8D-2C7D-3B43-C96C-BCC7A549CA47}"/>
              </a:ext>
            </a:extLst>
          </p:cNvPr>
          <p:cNvSpPr txBox="1"/>
          <p:nvPr/>
        </p:nvSpPr>
        <p:spPr>
          <a:xfrm rot="2081398">
            <a:off x="8576599" y="1881621"/>
            <a:ext cx="3650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Alle müssen bestimmte Normen erfüllen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26ED53F-77AB-28F6-1B3B-6E8ED876063D}"/>
              </a:ext>
            </a:extLst>
          </p:cNvPr>
          <p:cNvSpPr txBox="1"/>
          <p:nvPr/>
        </p:nvSpPr>
        <p:spPr>
          <a:xfrm rot="470070">
            <a:off x="3787364" y="480577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verletzt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A99D239-3D15-C1B8-AA9A-53AC6F309107}"/>
              </a:ext>
            </a:extLst>
          </p:cNvPr>
          <p:cNvSpPr txBox="1"/>
          <p:nvPr/>
        </p:nvSpPr>
        <p:spPr>
          <a:xfrm rot="277887">
            <a:off x="2283022" y="130448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Wird depressiv</a:t>
            </a:r>
          </a:p>
        </p:txBody>
      </p:sp>
    </p:spTree>
    <p:extLst>
      <p:ext uri="{BB962C8B-B14F-4D97-AF65-F5344CB8AC3E}">
        <p14:creationId xmlns:p14="http://schemas.microsoft.com/office/powerpoint/2010/main" val="429425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schick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/>
            </a:r>
            <a:b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</a:b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</a:t>
            </a:r>
            <a:b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</a:b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die S. Äußeres kommentieren und zum Beispiel als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„fett“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bezeichnen.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583044-79D6-F704-54EE-C56837C3AD11}"/>
              </a:ext>
            </a:extLst>
          </p:cNvPr>
          <p:cNvSpPr txBox="1"/>
          <p:nvPr/>
        </p:nvSpPr>
        <p:spPr>
          <a:xfrm>
            <a:off x="9463080" y="4740906"/>
            <a:ext cx="2702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Dicke Menschen sind in unserer Gesellschaft schlecht angesehen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14:cNvPr>
              <p14:cNvContentPartPr/>
              <p14:nvPr/>
            </p14:nvContentPartPr>
            <p14:xfrm rot="21272281">
              <a:off x="8757867" y="4945287"/>
              <a:ext cx="631440" cy="171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 rot="21272281">
                <a:off x="8748867" y="4936268"/>
                <a:ext cx="649080" cy="18939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feld 46">
            <a:extLst>
              <a:ext uri="{FF2B5EF4-FFF2-40B4-BE49-F238E27FC236}">
                <a16:creationId xmlns:a16="http://schemas.microsoft.com/office/drawing/2014/main" id="{F2CA51CA-D9C5-DF41-0F50-030EE13AE4D7}"/>
              </a:ext>
            </a:extLst>
          </p:cNvPr>
          <p:cNvSpPr txBox="1"/>
          <p:nvPr/>
        </p:nvSpPr>
        <p:spPr>
          <a:xfrm>
            <a:off x="10752695" y="5677532"/>
            <a:ext cx="1412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Bodyshaming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14:cNvPr>
              <p14:cNvContentPartPr/>
              <p14:nvPr/>
            </p14:nvContentPartPr>
            <p14:xfrm>
              <a:off x="9869964" y="5784552"/>
              <a:ext cx="856800" cy="10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60960" y="5775582"/>
                <a:ext cx="874447" cy="124501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A7C93D85-35B7-F252-B348-F0ADB09C6FC0}"/>
              </a:ext>
            </a:extLst>
          </p:cNvPr>
          <p:cNvSpPr txBox="1"/>
          <p:nvPr/>
        </p:nvSpPr>
        <p:spPr>
          <a:xfrm>
            <a:off x="2440116" y="606435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Löscht den Post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1784891-CAF8-BAE4-CA05-C52FE7B943DB}"/>
              </a:ext>
            </a:extLst>
          </p:cNvPr>
          <p:cNvSpPr txBox="1"/>
          <p:nvPr/>
        </p:nvSpPr>
        <p:spPr>
          <a:xfrm rot="20221700">
            <a:off x="2287213" y="181722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Selbstverletzung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11A89F-F91E-700B-852C-ABA90C8A92D8}"/>
              </a:ext>
            </a:extLst>
          </p:cNvPr>
          <p:cNvSpPr txBox="1"/>
          <p:nvPr/>
        </p:nvSpPr>
        <p:spPr>
          <a:xfrm rot="20673068">
            <a:off x="2003840" y="157663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Suizid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1C4F00-FDA7-D547-EAF1-4784435E7104}"/>
              </a:ext>
            </a:extLst>
          </p:cNvPr>
          <p:cNvSpPr txBox="1"/>
          <p:nvPr/>
        </p:nvSpPr>
        <p:spPr>
          <a:xfrm>
            <a:off x="2996889" y="269141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Rückzug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9043730-430A-3A71-627D-5221F19D006A}"/>
              </a:ext>
            </a:extLst>
          </p:cNvPr>
          <p:cNvSpPr txBox="1"/>
          <p:nvPr/>
        </p:nvSpPr>
        <p:spPr>
          <a:xfrm rot="20956312">
            <a:off x="8017073" y="497542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Schafft sich ein dickes Fell an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E14C3D7-E09C-B2C9-1918-E0CFFFB3372C}"/>
              </a:ext>
            </a:extLst>
          </p:cNvPr>
          <p:cNvSpPr txBox="1"/>
          <p:nvPr/>
        </p:nvSpPr>
        <p:spPr>
          <a:xfrm rot="1033428">
            <a:off x="9687179" y="1070590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Alle müssen „hart“ werden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E1DBE8D-2C7D-3B43-C96C-BCC7A549CA47}"/>
              </a:ext>
            </a:extLst>
          </p:cNvPr>
          <p:cNvSpPr txBox="1"/>
          <p:nvPr/>
        </p:nvSpPr>
        <p:spPr>
          <a:xfrm rot="2081398">
            <a:off x="8576599" y="1881621"/>
            <a:ext cx="3650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Alle müssen bestimmte Normen erfüllen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26ED53F-77AB-28F6-1B3B-6E8ED876063D}"/>
              </a:ext>
            </a:extLst>
          </p:cNvPr>
          <p:cNvSpPr txBox="1"/>
          <p:nvPr/>
        </p:nvSpPr>
        <p:spPr>
          <a:xfrm rot="470070">
            <a:off x="3787364" y="480577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verletzt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A99D239-3D15-C1B8-AA9A-53AC6F309107}"/>
              </a:ext>
            </a:extLst>
          </p:cNvPr>
          <p:cNvSpPr txBox="1"/>
          <p:nvPr/>
        </p:nvSpPr>
        <p:spPr>
          <a:xfrm rot="277887">
            <a:off x="2283022" y="130448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Wird depressiv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B1B3C34-218B-7308-30CB-E98E1569F72C}"/>
              </a:ext>
            </a:extLst>
          </p:cNvPr>
          <p:cNvSpPr/>
          <p:nvPr/>
        </p:nvSpPr>
        <p:spPr>
          <a:xfrm>
            <a:off x="8787369" y="708672"/>
            <a:ext cx="3176652" cy="1200329"/>
          </a:xfrm>
          <a:prstGeom prst="rect">
            <a:avLst/>
          </a:prstGeom>
          <a:solidFill>
            <a:schemeClr val="bg2"/>
          </a:solidFill>
          <a:ln>
            <a:solidFill>
              <a:srgbClr val="E6007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Auswirkungen für die Gesellschaft </a:t>
            </a:r>
            <a:b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(unsichtbar)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F64E0E-02E1-7316-7C18-78A891B6EF5A}"/>
              </a:ext>
            </a:extLst>
          </p:cNvPr>
          <p:cNvSpPr/>
          <p:nvPr/>
        </p:nvSpPr>
        <p:spPr>
          <a:xfrm>
            <a:off x="346718" y="708671"/>
            <a:ext cx="3001755" cy="1200329"/>
          </a:xfrm>
          <a:prstGeom prst="rect">
            <a:avLst/>
          </a:prstGeom>
          <a:solidFill>
            <a:schemeClr val="bg2"/>
          </a:solidFill>
          <a:ln>
            <a:solidFill>
              <a:srgbClr val="E6007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Auswirkungen für die Person</a:t>
            </a:r>
            <a:b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(unsichtbar)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D30F6D3-37FD-7300-C5AF-233C667F2B0C}"/>
              </a:ext>
            </a:extLst>
          </p:cNvPr>
          <p:cNvSpPr/>
          <p:nvPr/>
        </p:nvSpPr>
        <p:spPr>
          <a:xfrm>
            <a:off x="1433110" y="4672307"/>
            <a:ext cx="2060494" cy="1200329"/>
          </a:xfrm>
          <a:prstGeom prst="rect">
            <a:avLst/>
          </a:prstGeom>
          <a:solidFill>
            <a:schemeClr val="bg2"/>
          </a:solidFill>
          <a:ln>
            <a:solidFill>
              <a:srgbClr val="E6007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Individuelle Motivation</a:t>
            </a:r>
            <a:b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(unsichtbar)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9B16219C-FAC6-6AAB-DB2A-E840599EB0C3}"/>
              </a:ext>
            </a:extLst>
          </p:cNvPr>
          <p:cNvSpPr/>
          <p:nvPr/>
        </p:nvSpPr>
        <p:spPr>
          <a:xfrm>
            <a:off x="8644502" y="4647341"/>
            <a:ext cx="2536410" cy="1569660"/>
          </a:xfrm>
          <a:prstGeom prst="rect">
            <a:avLst/>
          </a:prstGeom>
          <a:solidFill>
            <a:schemeClr val="bg2"/>
          </a:solidFill>
          <a:ln>
            <a:solidFill>
              <a:srgbClr val="E6007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Zugrunde liegende Haltungen</a:t>
            </a:r>
            <a:b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24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(unsichtbar)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8301A39-2C4C-AE5F-DC96-91630E910254}"/>
              </a:ext>
            </a:extLst>
          </p:cNvPr>
          <p:cNvSpPr/>
          <p:nvPr/>
        </p:nvSpPr>
        <p:spPr>
          <a:xfrm>
            <a:off x="4956940" y="2418305"/>
            <a:ext cx="2629002" cy="1077218"/>
          </a:xfrm>
          <a:prstGeom prst="rect">
            <a:avLst/>
          </a:prstGeom>
          <a:solidFill>
            <a:schemeClr val="bg2"/>
          </a:solidFill>
          <a:ln>
            <a:solidFill>
              <a:srgbClr val="E6007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200" dirty="0" err="1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Hate</a:t>
            </a:r>
            <a:r>
              <a:rPr lang="de-DE" sz="32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 Speech</a:t>
            </a:r>
            <a:br>
              <a:rPr lang="de-DE" sz="32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3200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(sichtbar)</a:t>
            </a:r>
          </a:p>
        </p:txBody>
      </p:sp>
    </p:spTree>
    <p:extLst>
      <p:ext uri="{BB962C8B-B14F-4D97-AF65-F5344CB8AC3E}">
        <p14:creationId xmlns:p14="http://schemas.microsoft.com/office/powerpoint/2010/main" val="346847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C60F4E-B0B3-694D-9A9A-4E92BC4F6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36" y="6162942"/>
            <a:ext cx="518436" cy="4209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764" y="634428"/>
            <a:ext cx="7041351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Reflexion zum Abschluss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6764" y="2387043"/>
            <a:ext cx="5691682" cy="25721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Nachdem wir uns jetzt die Hasskommentar-Bäume näher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angesehen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haben, hat sich etwas für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Dich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verändert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049145" y="412782"/>
            <a:ext cx="4794991" cy="5365545"/>
            <a:chOff x="7049145" y="412782"/>
            <a:chExt cx="4794991" cy="536554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292" y="1072319"/>
              <a:ext cx="1385314" cy="298304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345" y="412782"/>
              <a:ext cx="3605791" cy="1981204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428" y="3651468"/>
              <a:ext cx="3329624" cy="2126859"/>
            </a:xfrm>
            <a:prstGeom prst="rect">
              <a:avLst/>
            </a:prstGeom>
          </p:spPr>
        </p:pic>
        <p:sp>
          <p:nvSpPr>
            <p:cNvPr id="16" name="Rechtwinkliges Dreieck 15"/>
            <p:cNvSpPr/>
            <p:nvPr/>
          </p:nvSpPr>
          <p:spPr>
            <a:xfrm rot="9843434">
              <a:off x="7737796" y="3388215"/>
              <a:ext cx="2327971" cy="569765"/>
            </a:xfrm>
            <a:prstGeom prst="rt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7496818">
              <a:off x="7529434" y="2499956"/>
              <a:ext cx="2305498" cy="807363"/>
            </a:xfrm>
            <a:prstGeom prst="rt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18765560">
              <a:off x="8540000" y="3096250"/>
              <a:ext cx="832083" cy="2463780"/>
            </a:xfrm>
            <a:prstGeom prst="rt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145" y="3518032"/>
              <a:ext cx="641832" cy="18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41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796764" y="634428"/>
            <a:ext cx="70413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Digitale Zivilcourage</a:t>
            </a:r>
            <a:endParaRPr lang="de-DE" sz="4000" dirty="0">
              <a:solidFill>
                <a:srgbClr val="E6007E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796764" y="2387043"/>
            <a:ext cx="5691682" cy="25721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Nachdem wir uns jetzt die Hasskommentar-Bäume näher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angesehen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haben, hat sich etwas für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Dich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verändert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049145" y="412782"/>
            <a:ext cx="4794991" cy="5365545"/>
            <a:chOff x="7049145" y="412782"/>
            <a:chExt cx="4794991" cy="5365545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292" y="1072319"/>
              <a:ext cx="1385314" cy="2983042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345" y="412782"/>
              <a:ext cx="3605791" cy="1981204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428" y="3651468"/>
              <a:ext cx="3329624" cy="2126859"/>
            </a:xfrm>
            <a:prstGeom prst="rect">
              <a:avLst/>
            </a:prstGeom>
          </p:spPr>
        </p:pic>
        <p:sp>
          <p:nvSpPr>
            <p:cNvPr id="21" name="Rechtwinkliges Dreieck 20"/>
            <p:cNvSpPr/>
            <p:nvPr/>
          </p:nvSpPr>
          <p:spPr>
            <a:xfrm rot="9843434">
              <a:off x="7737796" y="3388215"/>
              <a:ext cx="2327971" cy="569765"/>
            </a:xfrm>
            <a:prstGeom prst="rt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winkliges Dreieck 24"/>
            <p:cNvSpPr/>
            <p:nvPr/>
          </p:nvSpPr>
          <p:spPr>
            <a:xfrm rot="7496818">
              <a:off x="7529434" y="2499956"/>
              <a:ext cx="2305498" cy="807363"/>
            </a:xfrm>
            <a:prstGeom prst="rt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winkliges Dreieck 25"/>
            <p:cNvSpPr/>
            <p:nvPr/>
          </p:nvSpPr>
          <p:spPr>
            <a:xfrm rot="18765560">
              <a:off x="8540000" y="3096250"/>
              <a:ext cx="832083" cy="2463780"/>
            </a:xfrm>
            <a:prstGeom prst="rt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145" y="3518032"/>
              <a:ext cx="641832" cy="186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1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20" y="1346442"/>
            <a:ext cx="1385314" cy="298304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73" y="686905"/>
            <a:ext cx="3605791" cy="198120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56" y="3925591"/>
            <a:ext cx="3329624" cy="21268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356" y="543446"/>
            <a:ext cx="8569833" cy="1325563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Danke fürs genaue Hinschauen.</a:t>
            </a:r>
            <a:br>
              <a:rPr lang="de-DE" sz="40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</a:br>
            <a:r>
              <a:rPr lang="de-DE" sz="40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Danke für </a:t>
            </a:r>
            <a:r>
              <a:rPr lang="de-DE" sz="40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Eure </a:t>
            </a:r>
            <a:r>
              <a:rPr lang="de-DE" sz="40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Blicke!</a:t>
            </a:r>
          </a:p>
        </p:txBody>
      </p:sp>
      <p:pic>
        <p:nvPicPr>
          <p:cNvPr id="145" name="Grafik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38" y="3556997"/>
            <a:ext cx="641832" cy="1869195"/>
          </a:xfrm>
          <a:prstGeom prst="rect">
            <a:avLst/>
          </a:prstGeom>
        </p:spPr>
      </p:pic>
      <p:pic>
        <p:nvPicPr>
          <p:cNvPr id="151" name="Grafik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6" y="2796137"/>
            <a:ext cx="641832" cy="1869195"/>
          </a:xfrm>
          <a:prstGeom prst="rect">
            <a:avLst/>
          </a:prstGeom>
        </p:spPr>
      </p:pic>
      <p:pic>
        <p:nvPicPr>
          <p:cNvPr id="152" name="Grafik 1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42" y="3928823"/>
            <a:ext cx="641832" cy="1869195"/>
          </a:xfrm>
          <a:prstGeom prst="rect">
            <a:avLst/>
          </a:prstGeom>
        </p:spPr>
      </p:pic>
      <p:pic>
        <p:nvPicPr>
          <p:cNvPr id="153" name="Grafik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68" y="3730734"/>
            <a:ext cx="641832" cy="1869195"/>
          </a:xfrm>
          <a:prstGeom prst="rect">
            <a:avLst/>
          </a:prstGeom>
        </p:spPr>
      </p:pic>
      <p:pic>
        <p:nvPicPr>
          <p:cNvPr id="154" name="Grafik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40" y="3209050"/>
            <a:ext cx="641832" cy="1869195"/>
          </a:xfrm>
          <a:prstGeom prst="rect">
            <a:avLst/>
          </a:prstGeom>
        </p:spPr>
      </p:pic>
      <p:pic>
        <p:nvPicPr>
          <p:cNvPr id="155" name="Grafik 1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49" y="2448115"/>
            <a:ext cx="641832" cy="1869195"/>
          </a:xfrm>
          <a:prstGeom prst="rect">
            <a:avLst/>
          </a:prstGeom>
        </p:spPr>
      </p:pic>
      <p:pic>
        <p:nvPicPr>
          <p:cNvPr id="156" name="Grafik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02" y="2659940"/>
            <a:ext cx="641832" cy="1869195"/>
          </a:xfrm>
          <a:prstGeom prst="rect">
            <a:avLst/>
          </a:prstGeom>
        </p:spPr>
      </p:pic>
      <p:sp>
        <p:nvSpPr>
          <p:cNvPr id="157" name="Rechtwinkliges Dreieck 156"/>
          <p:cNvSpPr/>
          <p:nvPr/>
        </p:nvSpPr>
        <p:spPr>
          <a:xfrm rot="11879444">
            <a:off x="7129784" y="4190483"/>
            <a:ext cx="2073668" cy="682711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Rechtwinkliges Dreieck 159"/>
          <p:cNvSpPr/>
          <p:nvPr/>
        </p:nvSpPr>
        <p:spPr>
          <a:xfrm rot="9588629">
            <a:off x="4830730" y="2190149"/>
            <a:ext cx="4284011" cy="997035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Rechtwinkliges Dreieck 161"/>
          <p:cNvSpPr/>
          <p:nvPr/>
        </p:nvSpPr>
        <p:spPr>
          <a:xfrm rot="10286322">
            <a:off x="2592160" y="2145350"/>
            <a:ext cx="6365849" cy="382155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Rechtwinkliges Dreieck 163"/>
          <p:cNvSpPr/>
          <p:nvPr/>
        </p:nvSpPr>
        <p:spPr>
          <a:xfrm rot="11446902">
            <a:off x="3022677" y="4749471"/>
            <a:ext cx="6365849" cy="382155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Rechtwinkliges Dreieck 166"/>
          <p:cNvSpPr/>
          <p:nvPr/>
        </p:nvSpPr>
        <p:spPr>
          <a:xfrm rot="9256335">
            <a:off x="7897722" y="2927440"/>
            <a:ext cx="1705521" cy="175600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Rechtwinkliges Dreieck 167"/>
          <p:cNvSpPr/>
          <p:nvPr/>
        </p:nvSpPr>
        <p:spPr>
          <a:xfrm rot="9256335" flipV="1">
            <a:off x="5816745" y="3187858"/>
            <a:ext cx="2893443" cy="76210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32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C60F4E-B0B3-694D-9A9A-4E92BC4F6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36" y="6162942"/>
            <a:ext cx="518436" cy="4209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92" y="1072319"/>
            <a:ext cx="1385314" cy="298304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45" y="412782"/>
            <a:ext cx="3605791" cy="19812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28" y="3651468"/>
            <a:ext cx="3329624" cy="2126859"/>
          </a:xfrm>
          <a:prstGeom prst="rect">
            <a:avLst/>
          </a:prstGeom>
        </p:spPr>
      </p:pic>
      <p:sp>
        <p:nvSpPr>
          <p:cNvPr id="16" name="Rechtwinkliges Dreieck 15"/>
          <p:cNvSpPr/>
          <p:nvPr/>
        </p:nvSpPr>
        <p:spPr>
          <a:xfrm rot="9843434">
            <a:off x="7737796" y="3388215"/>
            <a:ext cx="2327971" cy="569765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winkliges Dreieck 16"/>
          <p:cNvSpPr/>
          <p:nvPr/>
        </p:nvSpPr>
        <p:spPr>
          <a:xfrm rot="7496818">
            <a:off x="7529434" y="2499956"/>
            <a:ext cx="2305498" cy="807363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winkliges Dreieck 17"/>
          <p:cNvSpPr/>
          <p:nvPr/>
        </p:nvSpPr>
        <p:spPr>
          <a:xfrm rot="18765560">
            <a:off x="8540000" y="3096250"/>
            <a:ext cx="832083" cy="2463780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5" y="3518032"/>
            <a:ext cx="641832" cy="1869195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796764" y="634428"/>
            <a:ext cx="70413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Beispiel-</a:t>
            </a:r>
            <a:r>
              <a:rPr lang="de-DE" sz="4000" dirty="0" err="1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Postings</a:t>
            </a:r>
            <a:r>
              <a:rPr lang="de-DE" sz="40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: </a:t>
            </a:r>
            <a:endParaRPr lang="de-DE" sz="4000" dirty="0">
              <a:solidFill>
                <a:srgbClr val="E6007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3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0" y="2673090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de-DE" sz="2000" dirty="0">
                <a:ln w="0"/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B. ist auf YouTube und spricht in Videos viel über den Alltag und manchmal auch über sein politisches Engagement. </a:t>
            </a:r>
          </a:p>
          <a:p>
            <a:pPr algn="ctr">
              <a:lnSpc>
                <a:spcPct val="200000"/>
              </a:lnSpc>
            </a:pPr>
            <a:r>
              <a:rPr lang="de-DE" sz="2000" dirty="0">
                <a:ln w="0"/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Unter B.‘ Videos kommentieren immer wieder Leute, die sagen, B. solle in die „Heimat“ zurückkehren, B. habe hier nichts verloren.“</a:t>
            </a:r>
            <a:endParaRPr lang="de-DE" sz="2000" dirty="0">
              <a:ln w="0"/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14" y="381000"/>
            <a:ext cx="1083347" cy="10833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4034" y="1706881"/>
            <a:ext cx="7285587" cy="311765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3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Oftmals sehen wir im Internet nur einen kleinen Ausschnitt davon, was Hetze eigentlich ist, woher sie kommt und wohin sie führt</a:t>
            </a:r>
            <a:r>
              <a:rPr lang="de-DE" sz="32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endParaRPr lang="de-DE" sz="32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C60F4E-B0B3-694D-9A9A-4E92BC4F6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67" y="1288851"/>
            <a:ext cx="1385314" cy="29830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03" y="3868000"/>
            <a:ext cx="3329624" cy="21268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7" y="163830"/>
            <a:ext cx="3605791" cy="19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0" y="2673090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C. ist auf YouTube aktiv und macht am liebsten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Videos übers Kochen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Neben dem Kochen erzählt C. viel von sich und dem eigenen Leben. Unter anderem, dass C. die Schule nach dem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Hauptschulabschluss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beendet hat. </a:t>
            </a:r>
          </a:p>
          <a:p>
            <a:pPr algn="ctr"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Immer wieder stehen deshalb Kommentare unter C. Videos, die behaupten,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dass C. </a:t>
            </a:r>
            <a:r>
              <a:rPr lang="de-DE" sz="2000" b="1" dirty="0" smtClean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„dumm“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sei und </a:t>
            </a:r>
            <a:r>
              <a:rPr lang="de-DE" sz="2000" b="1" dirty="0" smtClean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„nicht richtig schreiben“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könnte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14" y="381000"/>
            <a:ext cx="1083347" cy="10833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-5172" y="2678873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D. hat viele Interessen und folgt deshalb auf Instagram ganz unterschiedlichen Personen, auch </a:t>
            </a:r>
            <a:r>
              <a:rPr lang="de-DE" sz="2000" b="1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Fridays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for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Future 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findet D. gut. </a:t>
            </a:r>
          </a:p>
          <a:p>
            <a:pPr algn="ctr"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 Person, der D. folgt, postet seit kurzem Karikaturen von Greta </a:t>
            </a:r>
            <a:r>
              <a:rPr lang="de-DE" sz="2000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Thunberg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in denen sich über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Gretas Diagnose mit dem </a:t>
            </a:r>
            <a:r>
              <a:rPr lang="de-DE" sz="2000" b="1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Asperger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-Syndrom 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lustig gemacht wird.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4" y="595458"/>
            <a:ext cx="718992" cy="7189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0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-5172" y="2678873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 Lokalzeitung berichtet darüber, dass ein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Altersheim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aus finanziellen Gründen schließen muss. Darunter der Kommentar: „Wir wissen, doch, wofür das Gebäude jetzt genutzt wird –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Flüchtlinge rein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und unsere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alten Menschen müssen auf der Straße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leben.“</a:t>
            </a: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4" y="595458"/>
            <a:ext cx="718992" cy="7189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-5172" y="2678873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Auf Instagram postet ein prominentes homosexuelles Paar ein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Bild von ihrer Hochzeit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Ein Kommentar darunter:</a:t>
            </a:r>
          </a:p>
          <a:p>
            <a:pPr algn="ctr">
              <a:lnSpc>
                <a:spcPct val="20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„Ja schön für die, aber bitte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hinter verschlossenen Türen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 Aber bitte, bitte nicht in der Öffentlichkeit… Ich mache mir ernsthaft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Sorgen um unsere Kinder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.“</a:t>
            </a: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4" y="595458"/>
            <a:ext cx="718992" cy="7189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2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-5172" y="2678873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S. postet auf Instagram ein Foto von sich in Abendkleid und schreibt dazu: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„Hab mich fertig gemacht für die Hochzeit meines Bruders“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endParaRPr lang="de-DE" sz="2000" b="1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Als S. kurz darauf das Smartphone checkt, sieht S. neben vielen </a:t>
            </a:r>
            <a:r>
              <a:rPr lang="de-DE" sz="2000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Likes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unter dem Bild mehrere beleidigende Kommentare, die S. Äußeres kommentieren und das Gewicht von S. negativ kommentieren. </a:t>
            </a: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4" y="595458"/>
            <a:ext cx="718992" cy="7189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-5172" y="2678873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381000"/>
            <a:ext cx="6933878" cy="5854598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P. surft gerne in </a:t>
            </a:r>
            <a:r>
              <a:rPr lang="de-DE" sz="2000" b="1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Tiktok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und tauscht sich dort über die neusten Spiele und Neuigkeiten aus. </a:t>
            </a:r>
          </a:p>
          <a:p>
            <a:pPr algn="ctr"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Gestern wurde dort von einer Person ein Bild gepostet, das </a:t>
            </a:r>
            <a:r>
              <a:rPr lang="de-DE" sz="20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Gewalt gegenüber Geflüchteten </a:t>
            </a:r>
            <a:r>
              <a:rPr lang="de-DE" sz="20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verharmlost und verherrlicht. </a:t>
            </a:r>
            <a:endParaRPr lang="de-DE" sz="20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8127" r="27537" b="9059"/>
          <a:stretch/>
        </p:blipFill>
        <p:spPr>
          <a:xfrm>
            <a:off x="10309463" y="595458"/>
            <a:ext cx="651293" cy="6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C60F4E-B0B3-694D-9A9A-4E92BC4F6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sp>
        <p:nvSpPr>
          <p:cNvPr id="5" name="Rechtwinkliges Dreieck 4"/>
          <p:cNvSpPr/>
          <p:nvPr/>
        </p:nvSpPr>
        <p:spPr>
          <a:xfrm rot="9999167">
            <a:off x="1906262" y="2256150"/>
            <a:ext cx="5499334" cy="1128983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Rechtwinkliges Dreieck 5"/>
          <p:cNvSpPr/>
          <p:nvPr/>
        </p:nvSpPr>
        <p:spPr>
          <a:xfrm rot="11411215">
            <a:off x="1899879" y="3684056"/>
            <a:ext cx="5783379" cy="1077075"/>
          </a:xfrm>
          <a:prstGeom prst="rtTriangl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9" y="2353398"/>
            <a:ext cx="641832" cy="186919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 rot="21226062">
            <a:off x="4794474" y="2199509"/>
            <a:ext cx="2506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Was?</a:t>
            </a:r>
            <a:endParaRPr lang="de-DE" sz="1400" b="1" dirty="0"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 rot="1029876">
            <a:off x="4804498" y="4002482"/>
            <a:ext cx="1458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WARUM?</a:t>
            </a:r>
            <a:endParaRPr lang="de-DE" sz="1400" b="1" dirty="0"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0092" y="744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Wir </a:t>
            </a:r>
            <a:r>
              <a:rPr lang="de-DE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 uns </a:t>
            </a:r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jetzt verschiedene Fallbeispiele von Hasskommentaren näher </a:t>
            </a:r>
            <a:r>
              <a:rPr lang="de-DE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ansehen. </a:t>
            </a:r>
            <a:endParaRPr lang="de-DE" sz="2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30199" y="5408115"/>
            <a:ext cx="7743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Bitte </a:t>
            </a:r>
            <a:r>
              <a:rPr lang="de-DE" sz="1600" b="1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gib uns Bescheid, wenn </a:t>
            </a:r>
            <a:r>
              <a:rPr lang="de-DE" sz="1600" b="1" dirty="0" smtClean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Du </a:t>
            </a:r>
            <a:r>
              <a:rPr lang="de-DE" sz="1600" b="1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</a:t>
            </a:r>
            <a:r>
              <a:rPr lang="de-DE" sz="1600" b="1" dirty="0" smtClean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ich </a:t>
            </a:r>
            <a:r>
              <a:rPr lang="de-DE" sz="1600" b="1" dirty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gerade nicht vertieft mit diesem Thema auseinandersetzen kannst oder willst. Das ist völlig in Ordnung.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67" y="1288851"/>
            <a:ext cx="1385314" cy="298304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20" y="629314"/>
            <a:ext cx="3605791" cy="19812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03" y="3868000"/>
            <a:ext cx="3329624" cy="21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5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/>
          <p:cNvCxnSpPr/>
          <p:nvPr/>
        </p:nvCxnSpPr>
        <p:spPr>
          <a:xfrm>
            <a:off x="-21047" y="2866771"/>
            <a:ext cx="12258675" cy="19050"/>
          </a:xfrm>
          <a:prstGeom prst="line">
            <a:avLst/>
          </a:prstGeom>
          <a:ln w="79375">
            <a:solidFill>
              <a:srgbClr val="E600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315147" y="481450"/>
            <a:ext cx="6933878" cy="5536795"/>
          </a:xfrm>
          <a:prstGeom prst="rect">
            <a:avLst/>
          </a:prstGeom>
          <a:solidFill>
            <a:srgbClr val="FFFFFF"/>
          </a:solidFill>
          <a:ln w="19050">
            <a:solidFill>
              <a:srgbClr val="E6007E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20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2000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endParaRPr lang="de-DE" sz="2000" b="1" dirty="0" smtClean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  <a:p>
            <a:pPr algn="ctr">
              <a:lnSpc>
                <a:spcPct val="150000"/>
              </a:lnSpc>
            </a:pPr>
            <a:endParaRPr lang="de-DE" sz="2000" dirty="0" smtClean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2000" dirty="0" err="1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2000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  <a:endParaRPr lang="de-DE" sz="2000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5854" y="4228256"/>
            <a:ext cx="299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BEISPIEL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4" y="645683"/>
            <a:ext cx="718992" cy="71899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9" y="1130319"/>
            <a:ext cx="890129" cy="191674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225920"/>
            <a:ext cx="2316889" cy="12730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" y="2632306"/>
            <a:ext cx="2139439" cy="136660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8CC7E7C-2AEF-4A5A-CEC4-89B2A7812552}"/>
              </a:ext>
            </a:extLst>
          </p:cNvPr>
          <p:cNvSpPr/>
          <p:nvPr/>
        </p:nvSpPr>
        <p:spPr>
          <a:xfrm>
            <a:off x="565854" y="4813031"/>
            <a:ext cx="2991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Folgende Folien nicht für Teilnehmende gedacht!</a:t>
            </a:r>
          </a:p>
        </p:txBody>
      </p:sp>
    </p:spTree>
    <p:extLst>
      <p:ext uri="{BB962C8B-B14F-4D97-AF65-F5344CB8AC3E}">
        <p14:creationId xmlns:p14="http://schemas.microsoft.com/office/powerpoint/2010/main" val="26602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82561"/>
            <a:ext cx="2206289" cy="236490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1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1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100" b="1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</a:t>
            </a:r>
            <a:r>
              <a:rPr lang="de-DE" sz="11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kurz darauf das Smartphone checkt, sieht S. neben vielen </a:t>
            </a:r>
            <a:r>
              <a:rPr lang="de-DE" sz="11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1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968" y="182278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528" y="178714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728" y="1984061"/>
                  <a:ext cx="261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8248" y="209602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624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98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568" y="218098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5000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2648" y="3753461"/>
                  <a:ext cx="946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92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9168" y="425278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448" y="4178981"/>
                  <a:ext cx="115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4008" y="4212461"/>
                  <a:ext cx="410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614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42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2248" y="456994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56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3008" y="3433781"/>
                  <a:ext cx="151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728" y="180118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8008" y="165286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5248" y="1723421"/>
                  <a:ext cx="8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808" y="228034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528" y="243586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728" y="3001061"/>
                  <a:ext cx="201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648" y="249742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3448" y="3271781"/>
                  <a:ext cx="97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488" y="335206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70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5248" y="3954701"/>
                  <a:ext cx="9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52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768" y="403678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0968" y="4231181"/>
                  <a:ext cx="177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808" y="4255661"/>
                  <a:ext cx="33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741"/>
                  <a:ext cx="122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728" y="434602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741"/>
                  <a:ext cx="126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608" y="4510541"/>
                  <a:ext cx="189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261"/>
                  <a:ext cx="20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848" y="4284101"/>
                  <a:ext cx="209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928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98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84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710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688" y="4848221"/>
                  <a:ext cx="425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6128" y="4766501"/>
                  <a:ext cx="405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661"/>
                  <a:ext cx="117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36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82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706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1533AE2-9A37-68B6-2763-AC03FAA9E1E1}"/>
              </a:ext>
            </a:extLst>
          </p:cNvPr>
          <p:cNvSpPr txBox="1"/>
          <p:nvPr/>
        </p:nvSpPr>
        <p:spPr>
          <a:xfrm>
            <a:off x="114366" y="446337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Warum postet </a:t>
            </a:r>
            <a:b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jemand so etwas?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109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1533AE2-9A37-68B6-2763-AC03FAA9E1E1}"/>
              </a:ext>
            </a:extLst>
          </p:cNvPr>
          <p:cNvSpPr txBox="1"/>
          <p:nvPr/>
        </p:nvSpPr>
        <p:spPr>
          <a:xfrm>
            <a:off x="114366" y="446337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Warum postet </a:t>
            </a:r>
            <a:b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jemand so etwas?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</p:spTree>
    <p:extLst>
      <p:ext uri="{BB962C8B-B14F-4D97-AF65-F5344CB8AC3E}">
        <p14:creationId xmlns:p14="http://schemas.microsoft.com/office/powerpoint/2010/main" val="403595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1533AE2-9A37-68B6-2763-AC03FAA9E1E1}"/>
              </a:ext>
            </a:extLst>
          </p:cNvPr>
          <p:cNvSpPr txBox="1"/>
          <p:nvPr/>
        </p:nvSpPr>
        <p:spPr>
          <a:xfrm>
            <a:off x="114366" y="446337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Warum postet </a:t>
            </a:r>
            <a:b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jemand so etwas?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E3D1DA-C949-7B84-66E2-BC25B0758545}"/>
              </a:ext>
            </a:extLst>
          </p:cNvPr>
          <p:cNvSpPr txBox="1"/>
          <p:nvPr/>
        </p:nvSpPr>
        <p:spPr>
          <a:xfrm>
            <a:off x="9771227" y="4422556"/>
            <a:ext cx="217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Warum „funktioniert“ </a:t>
            </a:r>
            <a:br>
              <a:rPr lang="de-DE" sz="12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sz="12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ein Witz über das Gewicht?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C960D8-A13E-2585-792E-736E7A630A01}"/>
              </a:ext>
            </a:extLst>
          </p:cNvPr>
          <p:cNvSpPr txBox="1"/>
          <p:nvPr/>
        </p:nvSpPr>
        <p:spPr>
          <a:xfrm>
            <a:off x="9444524" y="4991297"/>
            <a:ext cx="286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Warum funktioniert die Abwertung über Gewicht/ warum ist „fett“ ein Schimpfwort?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CF73FB1-4EB3-5897-8D11-82E5A1E0C643}"/>
              </a:ext>
            </a:extLst>
          </p:cNvPr>
          <p:cNvGrpSpPr/>
          <p:nvPr/>
        </p:nvGrpSpPr>
        <p:grpSpPr>
          <a:xfrm>
            <a:off x="8688225" y="4666060"/>
            <a:ext cx="1083002" cy="225901"/>
            <a:chOff x="8500968" y="4461221"/>
            <a:chExt cx="14756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D1DDAB-5E67-F261-FA66-155D67CD91BD}"/>
                    </a:ext>
                  </a:extLst>
                </p14:cNvPr>
                <p14:cNvContentPartPr/>
                <p14:nvPr/>
              </p14:nvContentPartPr>
              <p14:xfrm>
                <a:off x="8500968" y="4499741"/>
                <a:ext cx="1398600" cy="269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D1DDAB-5E67-F261-FA66-155D67CD91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88708" y="4487969"/>
                  <a:ext cx="1422629" cy="293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8D97612-0F78-F425-FBCB-924AECF80CC0}"/>
                    </a:ext>
                  </a:extLst>
                </p14:cNvPr>
                <p14:cNvContentPartPr/>
                <p14:nvPr/>
              </p14:nvContentPartPr>
              <p14:xfrm>
                <a:off x="9757008" y="4461221"/>
                <a:ext cx="219600" cy="115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8D97612-0F78-F425-FBCB-924AECF80C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44754" y="4448979"/>
                  <a:ext cx="243619" cy="13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2AF930-EBE5-5BD9-95D1-CE5590C8FD38}"/>
                    </a:ext>
                  </a:extLst>
                </p14:cNvPr>
                <p14:cNvContentPartPr/>
                <p14:nvPr/>
              </p14:nvContentPartPr>
              <p14:xfrm>
                <a:off x="9782208" y="4469861"/>
                <a:ext cx="160920" cy="81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2AF930-EBE5-5BD9-95D1-CE5590C8FD3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70433" y="4457662"/>
                  <a:ext cx="184960" cy="104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CB124C-F7B8-62E9-A3C6-06ED06375043}"/>
                    </a:ext>
                  </a:extLst>
                </p14:cNvPr>
                <p14:cNvContentPartPr/>
                <p14:nvPr/>
              </p14:nvContentPartPr>
              <p14:xfrm>
                <a:off x="9813888" y="4502621"/>
                <a:ext cx="110520" cy="104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CB124C-F7B8-62E9-A3C6-06ED063750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01608" y="4490367"/>
                  <a:ext cx="134589" cy="12841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6F1DC01-86A6-1759-6F82-4D6AB4C3810F}"/>
                  </a:ext>
                </a:extLst>
              </p14:cNvPr>
              <p14:cNvContentPartPr/>
              <p14:nvPr/>
            </p14:nvContentPartPr>
            <p14:xfrm>
              <a:off x="10194925" y="5568941"/>
              <a:ext cx="526680" cy="4636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6F1DC01-86A6-1759-6F82-4D6AB4C3810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186285" y="5560301"/>
                <a:ext cx="54432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2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4371704"/>
            <a:ext cx="12192000" cy="76200"/>
          </a:xfrm>
          <a:prstGeom prst="line">
            <a:avLst/>
          </a:prstGeom>
          <a:ln w="28575">
            <a:gradFill flip="none" rotWithShape="1">
              <a:gsLst>
                <a:gs pos="0">
                  <a:srgbClr val="E6007E"/>
                </a:gs>
                <a:gs pos="100000">
                  <a:srgbClr val="FFEE0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 txBox="1">
            <a:spLocks/>
          </p:cNvSpPr>
          <p:nvPr/>
        </p:nvSpPr>
        <p:spPr>
          <a:xfrm>
            <a:off x="5108479" y="1964291"/>
            <a:ext cx="2339550" cy="2350860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S. postet auf Instagram ein Foto von sich in Abendkleid und schreibt dazu: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„Hab mich fertig gemacht für die Hochzeit meines Bruders“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. </a:t>
            </a:r>
            <a:r>
              <a:rPr lang="de-DE" sz="12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Als S. kurz darauf das Smartphone checkt, sieht S. neben vielen </a:t>
            </a:r>
            <a:r>
              <a:rPr lang="de-DE" sz="12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Likes</a:t>
            </a:r>
            <a:r>
              <a:rPr lang="de-DE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 unter dem Bild mehrere beleidigende Kommentare, die S. Äußeres kommentieren und das Gewicht von S. negativ kommentieren.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7" y="4409804"/>
            <a:ext cx="3193241" cy="20397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1533AE2-9A37-68B6-2763-AC03FAA9E1E1}"/>
              </a:ext>
            </a:extLst>
          </p:cNvPr>
          <p:cNvSpPr txBox="1"/>
          <p:nvPr/>
        </p:nvSpPr>
        <p:spPr>
          <a:xfrm>
            <a:off x="114366" y="446337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Warum postet </a:t>
            </a:r>
            <a:b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jemand so etwas?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6B7675-2002-2511-AE57-B37164BA90D4}"/>
              </a:ext>
            </a:extLst>
          </p:cNvPr>
          <p:cNvGrpSpPr/>
          <p:nvPr/>
        </p:nvGrpSpPr>
        <p:grpSpPr>
          <a:xfrm>
            <a:off x="3994391" y="247365"/>
            <a:ext cx="4653948" cy="1739225"/>
            <a:chOff x="3951281" y="12478"/>
            <a:chExt cx="4653948" cy="173922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AD9EF22-D44C-5D10-DF70-C5972521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760" y="12478"/>
              <a:ext cx="1734453" cy="799013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0866FC2-1A84-657F-EF22-38C8542FEBDE}"/>
                </a:ext>
              </a:extLst>
            </p:cNvPr>
            <p:cNvGrpSpPr/>
            <p:nvPr/>
          </p:nvGrpSpPr>
          <p:grpSpPr>
            <a:xfrm>
              <a:off x="3951281" y="340756"/>
              <a:ext cx="4653948" cy="1410947"/>
              <a:chOff x="3951281" y="340756"/>
              <a:chExt cx="4653948" cy="141094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513" y="35623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508E628E-D8FC-D62A-46D8-38CF0ED1F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776" y="752435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CFA211B-5ECC-E96A-C0A2-910EB093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645076" y="952690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C7F44483-FD66-D040-3AAE-87CB6AE0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691" y="560921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E021123-FFC1-18DB-1F7F-7E4F570C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23" y="893329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8B7A361-7CEE-8D2C-140A-E1096E79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951281" y="937214"/>
                <a:ext cx="1734453" cy="79901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8D29D175-CC80-257E-4877-F4E3C1C0B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1365" y="340756"/>
                <a:ext cx="1734453" cy="799013"/>
              </a:xfrm>
              <a:prstGeom prst="rect">
                <a:avLst/>
              </a:prstGeom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A2A054E-658D-B1A0-A5DC-A32A4B189615}"/>
              </a:ext>
            </a:extLst>
          </p:cNvPr>
          <p:cNvGrpSpPr/>
          <p:nvPr/>
        </p:nvGrpSpPr>
        <p:grpSpPr>
          <a:xfrm>
            <a:off x="4729968" y="1822781"/>
            <a:ext cx="1029600" cy="2939400"/>
            <a:chOff x="4729968" y="1822781"/>
            <a:chExt cx="1029600" cy="29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14:cNvPr>
                <p14:cNvContentPartPr/>
                <p14:nvPr/>
              </p14:nvContentPartPr>
              <p14:xfrm>
                <a:off x="4990608" y="1858421"/>
                <a:ext cx="10080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76089-C17F-BCD7-5D75-220BFD2911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608" y="1822421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14:cNvPr>
                <p14:cNvContentPartPr/>
                <p14:nvPr/>
              </p14:nvContentPartPr>
              <p14:xfrm>
                <a:off x="5106168" y="1822781"/>
                <a:ext cx="40320" cy="233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7A158C0-FDDC-AB12-5E39-F37E7E03D5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0168" y="1786781"/>
                  <a:ext cx="111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14:cNvPr>
                <p14:cNvContentPartPr/>
                <p14:nvPr/>
              </p14:nvContentPartPr>
              <p14:xfrm>
                <a:off x="4888368" y="2020061"/>
                <a:ext cx="190080" cy="13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6AED7-BF4E-EB0D-F0B7-6A5E2E7958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300" y="1984061"/>
                  <a:ext cx="261856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14:cNvPr>
                <p14:cNvContentPartPr/>
                <p14:nvPr/>
              </p14:nvContentPartPr>
              <p14:xfrm>
                <a:off x="5043888" y="2131661"/>
                <a:ext cx="61920" cy="4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EFD4C-8747-4687-FEF9-9830FE593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7888" y="2095661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14:cNvPr>
                <p14:cNvContentPartPr/>
                <p14:nvPr/>
              </p14:nvContentPartPr>
              <p14:xfrm>
                <a:off x="5061888" y="2191061"/>
                <a:ext cx="7920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43F957-A997-3426-2037-A23C845E03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888" y="2155061"/>
                  <a:ext cx="150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14:cNvPr>
                <p14:cNvContentPartPr/>
                <p14:nvPr/>
              </p14:nvContentPartPr>
              <p14:xfrm>
                <a:off x="5069088" y="2216621"/>
                <a:ext cx="35280" cy="582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150E20-7E09-0571-0467-DC9C1A8B6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3088" y="2180621"/>
                  <a:ext cx="106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14:cNvPr>
                <p14:cNvContentPartPr/>
                <p14:nvPr/>
              </p14:nvContentPartPr>
              <p14:xfrm>
                <a:off x="5057208" y="2216621"/>
                <a:ext cx="60840" cy="81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DE4453-5C19-B81B-369C-C020CEE9FA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21208" y="2180621"/>
                  <a:ext cx="132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14:cNvPr>
                <p14:cNvContentPartPr/>
                <p14:nvPr/>
              </p14:nvContentPartPr>
              <p14:xfrm>
                <a:off x="5085648" y="2770661"/>
                <a:ext cx="27720" cy="68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E26907-E093-7794-1277-D3B997D58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9648" y="2734661"/>
                  <a:ext cx="9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14:cNvPr>
                <p14:cNvContentPartPr/>
                <p14:nvPr/>
              </p14:nvContentPartPr>
              <p14:xfrm>
                <a:off x="5081328" y="3196541"/>
                <a:ext cx="6840" cy="49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CC508-B87B-8280-0804-AD55AA922F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5328" y="3160541"/>
                  <a:ext cx="78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14:cNvPr>
                <p14:cNvContentPartPr/>
                <p14:nvPr/>
              </p14:nvContentPartPr>
              <p14:xfrm>
                <a:off x="5058288" y="3789101"/>
                <a:ext cx="23040" cy="319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DDD538-32CA-E7BF-49F3-56842ED8ED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1717" y="3753101"/>
                  <a:ext cx="95817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14:cNvPr>
                <p14:cNvContentPartPr/>
                <p14:nvPr/>
              </p14:nvContentPartPr>
              <p14:xfrm>
                <a:off x="5048568" y="3563741"/>
                <a:ext cx="41040" cy="52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A22632-8087-E48F-D7DA-FA6BEE9E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2568" y="3527741"/>
                  <a:ext cx="112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14:cNvPr>
                <p14:cNvContentPartPr/>
                <p14:nvPr/>
              </p14:nvContentPartPr>
              <p14:xfrm>
                <a:off x="5564808" y="4288421"/>
                <a:ext cx="194760" cy="24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ABD932-83E8-55BB-AA3A-9EE686EA33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808" y="4252421"/>
                  <a:ext cx="26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14:cNvPr>
                <p14:cNvContentPartPr/>
                <p14:nvPr/>
              </p14:nvContentPartPr>
              <p14:xfrm>
                <a:off x="5471568" y="4328741"/>
                <a:ext cx="205560" cy="43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F30338-7B0F-897D-94A1-53B577E43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568" y="4292741"/>
                  <a:ext cx="2772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14:cNvPr>
                <p14:cNvContentPartPr/>
                <p14:nvPr/>
              </p14:nvContentPartPr>
              <p14:xfrm>
                <a:off x="4961448" y="4214981"/>
                <a:ext cx="43920" cy="4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FF20AC-7444-C1FC-28CD-B212E34E0C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5741" y="4179286"/>
                  <a:ext cx="114978" cy="1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14:cNvPr>
                <p14:cNvContentPartPr/>
                <p14:nvPr/>
              </p14:nvContentPartPr>
              <p14:xfrm>
                <a:off x="5139648" y="4248461"/>
                <a:ext cx="33840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2F73D3A-9A19-F673-33D8-4EFE65308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3610" y="4212516"/>
                  <a:ext cx="410116" cy="30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14:cNvPr>
                <p14:cNvContentPartPr/>
                <p14:nvPr/>
              </p14:nvContentPartPr>
              <p14:xfrm>
                <a:off x="4922568" y="4171781"/>
                <a:ext cx="11232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26F67B9-7773-B1EB-D2EC-7519C77EF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86568" y="4135781"/>
                  <a:ext cx="18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14:cNvPr>
                <p14:cNvContentPartPr/>
                <p14:nvPr/>
              </p14:nvContentPartPr>
              <p14:xfrm>
                <a:off x="5074488" y="4272581"/>
                <a:ext cx="249840" cy="6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74316-52BB-12DA-1228-CCCB465ABA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488" y="4236581"/>
                  <a:ext cx="32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14:cNvPr>
                <p14:cNvContentPartPr/>
                <p14:nvPr/>
              </p14:nvContentPartPr>
              <p14:xfrm>
                <a:off x="4782168" y="4234061"/>
                <a:ext cx="216720" cy="28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12D0C9-5BCA-7FF5-CDD6-234D917036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168" y="4198061"/>
                  <a:ext cx="28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14:cNvPr>
                <p14:cNvContentPartPr/>
                <p14:nvPr/>
              </p14:nvContentPartPr>
              <p14:xfrm>
                <a:off x="4729968" y="4068461"/>
                <a:ext cx="317520" cy="54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59923F-3299-0263-59F3-F984871DBD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968" y="4032461"/>
                  <a:ext cx="38916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563C992-8465-7B6B-4F38-8F9C19EA7192}"/>
              </a:ext>
            </a:extLst>
          </p:cNvPr>
          <p:cNvGrpSpPr/>
          <p:nvPr/>
        </p:nvGrpSpPr>
        <p:grpSpPr>
          <a:xfrm>
            <a:off x="4409208" y="4605581"/>
            <a:ext cx="516960" cy="362160"/>
            <a:chOff x="4409208" y="4605581"/>
            <a:chExt cx="5169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14:cNvPr>
                <p14:cNvContentPartPr/>
                <p14:nvPr/>
              </p14:nvContentPartPr>
              <p14:xfrm>
                <a:off x="4647888" y="4605581"/>
                <a:ext cx="6048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9DFCF3-FD77-E5B1-C403-5141AACA8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1888" y="456958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14:cNvPr>
                <p14:cNvContentPartPr/>
                <p14:nvPr/>
              </p14:nvContentPartPr>
              <p14:xfrm>
                <a:off x="4409208" y="4697021"/>
                <a:ext cx="25632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DBF4AD-4237-6DFF-F8C7-C7F0678051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208" y="4661021"/>
                  <a:ext cx="327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14:cNvPr>
                <p14:cNvContentPartPr/>
                <p14:nvPr/>
              </p14:nvContentPartPr>
              <p14:xfrm>
                <a:off x="4799448" y="4771901"/>
                <a:ext cx="126720" cy="19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1329B3-D1B3-3300-6940-5C1808E4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3448" y="4735901"/>
                  <a:ext cx="1983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18709F9-BD75-5BEE-B7C8-CB6D63268F40}"/>
              </a:ext>
            </a:extLst>
          </p:cNvPr>
          <p:cNvGrpSpPr/>
          <p:nvPr/>
        </p:nvGrpSpPr>
        <p:grpSpPr>
          <a:xfrm>
            <a:off x="6685488" y="1688501"/>
            <a:ext cx="1108080" cy="3306600"/>
            <a:chOff x="6685488" y="1688501"/>
            <a:chExt cx="1108080" cy="33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14:cNvPr>
                <p14:cNvContentPartPr/>
                <p14:nvPr/>
              </p14:nvContentPartPr>
              <p14:xfrm>
                <a:off x="7398648" y="3469781"/>
                <a:ext cx="79920" cy="9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01001F-2B04-0E9E-476D-D6E5B2D60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485" y="3433781"/>
                  <a:ext cx="151884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14:cNvPr>
                <p14:cNvContentPartPr/>
                <p14:nvPr/>
              </p14:nvContentPartPr>
              <p14:xfrm>
                <a:off x="7363368" y="1836821"/>
                <a:ext cx="6660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75113D-7008-65BA-197C-F396F0937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368" y="1800821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14:cNvPr>
                <p14:cNvContentPartPr/>
                <p14:nvPr/>
              </p14:nvContentPartPr>
              <p14:xfrm>
                <a:off x="7353648" y="1688501"/>
                <a:ext cx="220320" cy="179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FDB0F-0BCB-1B3E-EE94-EDC7996F1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7648" y="1652501"/>
                  <a:ext cx="29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14:cNvPr>
                <p14:cNvContentPartPr/>
                <p14:nvPr/>
              </p14:nvContentPartPr>
              <p14:xfrm>
                <a:off x="7320888" y="1759061"/>
                <a:ext cx="11880" cy="13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385AAC-C00E-B9FE-D7C1-211D200B9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763" y="1723061"/>
                  <a:ext cx="85759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14:cNvPr>
                <p14:cNvContentPartPr/>
                <p14:nvPr/>
              </p14:nvContentPartPr>
              <p14:xfrm>
                <a:off x="7338528" y="1993781"/>
                <a:ext cx="20520" cy="29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5CAA44-E75D-8805-3EE3-CED6244A6A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2528" y="1957781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14:cNvPr>
                <p14:cNvContentPartPr/>
                <p14:nvPr/>
              </p14:nvContentPartPr>
              <p14:xfrm>
                <a:off x="7400448" y="2315981"/>
                <a:ext cx="60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5ABFC5-886F-91F9-9C98-4453543010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4448" y="2279981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14:cNvPr>
                <p14:cNvContentPartPr/>
                <p14:nvPr/>
              </p14:nvContentPartPr>
              <p14:xfrm>
                <a:off x="7347168" y="2471501"/>
                <a:ext cx="82800" cy="15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B70E3A-5F98-14B3-76C2-DB1DC9AA6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1168" y="2435501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14:cNvPr>
                <p14:cNvContentPartPr/>
                <p14:nvPr/>
              </p14:nvContentPartPr>
              <p14:xfrm>
                <a:off x="7318008" y="2687501"/>
                <a:ext cx="2484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D74D5-6B28-EB99-5549-F68151865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82008" y="2651501"/>
                  <a:ext cx="96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14:cNvPr>
                <p14:cNvContentPartPr/>
                <p14:nvPr/>
              </p14:nvContentPartPr>
              <p14:xfrm>
                <a:off x="7363368" y="3036701"/>
                <a:ext cx="129600" cy="22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ED849E-CE9D-1E01-31AC-295BF4D2F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7268" y="3000701"/>
                  <a:ext cx="20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14:cNvPr>
                <p14:cNvContentPartPr/>
                <p14:nvPr/>
              </p14:nvContentPartPr>
              <p14:xfrm>
                <a:off x="7334208" y="2461421"/>
                <a:ext cx="144360" cy="27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82683-2D3F-EC03-8D49-44CA24928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8208" y="2425421"/>
                  <a:ext cx="21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14:cNvPr>
                <p14:cNvContentPartPr/>
                <p14:nvPr/>
              </p14:nvContentPartPr>
              <p14:xfrm>
                <a:off x="7317288" y="2533061"/>
                <a:ext cx="127080" cy="65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B48AFE-4AA3-E2C5-F904-AB7BE69A1B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1288" y="2497061"/>
                  <a:ext cx="19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14:cNvPr>
                <p14:cNvContentPartPr/>
                <p14:nvPr/>
              </p14:nvContentPartPr>
              <p14:xfrm>
                <a:off x="7499088" y="3307781"/>
                <a:ext cx="26280" cy="118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C80456-6284-A471-62A2-044A44051C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2588" y="3271781"/>
                  <a:ext cx="98915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14:cNvPr>
                <p14:cNvContentPartPr/>
                <p14:nvPr/>
              </p14:nvContentPartPr>
              <p14:xfrm>
                <a:off x="7423128" y="3387701"/>
                <a:ext cx="828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58D5A53-96EF-9813-0824-5A1924114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7128" y="3351701"/>
                  <a:ext cx="154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14:cNvPr>
                <p14:cNvContentPartPr/>
                <p14:nvPr/>
              </p14:nvContentPartPr>
              <p14:xfrm>
                <a:off x="7413768" y="3675341"/>
                <a:ext cx="11880" cy="102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AE4EDE-D7A4-8C6E-E2AF-6A995D61BC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7768" y="3639341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14:cNvPr>
                <p14:cNvContentPartPr/>
                <p14:nvPr/>
              </p14:nvContentPartPr>
              <p14:xfrm>
                <a:off x="7500888" y="3990701"/>
                <a:ext cx="183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83A02D-2047-0081-5D4D-3F35F7C4C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168" y="3954701"/>
                  <a:ext cx="91433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14:cNvPr>
                <p14:cNvContentPartPr/>
                <p14:nvPr/>
              </p14:nvContentPartPr>
              <p14:xfrm>
                <a:off x="7365168" y="3544661"/>
                <a:ext cx="137880" cy="535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CF94EC-D0D5-4DFB-4164-4DFEDCFFF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9168" y="3508661"/>
                  <a:ext cx="209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14:cNvPr>
                <p14:cNvContentPartPr/>
                <p14:nvPr/>
              </p14:nvContentPartPr>
              <p14:xfrm>
                <a:off x="7287408" y="4072421"/>
                <a:ext cx="21852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82088-9FE2-FDB5-82EF-000B58F499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51408" y="4036421"/>
                  <a:ext cx="290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14:cNvPr>
                <p14:cNvContentPartPr/>
                <p14:nvPr/>
              </p14:nvContentPartPr>
              <p14:xfrm>
                <a:off x="7186968" y="4266821"/>
                <a:ext cx="105480" cy="5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189508-232F-C7BB-943B-C6FB5EF9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1090" y="4230821"/>
                  <a:ext cx="176876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14:cNvPr>
                <p14:cNvContentPartPr/>
                <p14:nvPr/>
              </p14:nvContentPartPr>
              <p14:xfrm>
                <a:off x="7013448" y="4291661"/>
                <a:ext cx="266040" cy="39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9E439-F3D1-EA4A-34CD-9F9185D6B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7399" y="4255661"/>
                  <a:ext cx="3377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14:cNvPr>
                <p14:cNvContentPartPr/>
                <p14:nvPr/>
              </p14:nvContentPartPr>
              <p14:xfrm>
                <a:off x="7010568" y="4301741"/>
                <a:ext cx="50760" cy="72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4E9433-524F-1F2C-999E-C201B43834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4568" y="4265920"/>
                  <a:ext cx="122400" cy="14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14:cNvPr>
                <p14:cNvContentPartPr/>
                <p14:nvPr/>
              </p14:nvContentPartPr>
              <p14:xfrm>
                <a:off x="6958368" y="4381661"/>
                <a:ext cx="4392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E23009-2D40-3C1C-AC9A-6180D512E6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2368" y="4345661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14:cNvPr>
                <p14:cNvContentPartPr/>
                <p14:nvPr/>
              </p14:nvContentPartPr>
              <p14:xfrm>
                <a:off x="6945048" y="4364381"/>
                <a:ext cx="54720" cy="19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B727B3-DFE4-ED51-AE0C-E8A4CDD5D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9048" y="4328314"/>
                  <a:ext cx="126360" cy="265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14:cNvPr>
                <p14:cNvContentPartPr/>
                <p14:nvPr/>
              </p14:nvContentPartPr>
              <p14:xfrm>
                <a:off x="6934608" y="4546181"/>
                <a:ext cx="118080" cy="8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E229B99-EF6C-120C-12AA-82A0A172F5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717" y="4510181"/>
                  <a:ext cx="18950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14:cNvPr>
                <p14:cNvContentPartPr/>
                <p14:nvPr/>
              </p14:nvContentPartPr>
              <p14:xfrm>
                <a:off x="6989688" y="4619261"/>
                <a:ext cx="137880" cy="11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DE430C-61A5-E900-3B82-222074EF3B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53688" y="4583378"/>
                  <a:ext cx="209520" cy="1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14:cNvPr>
                <p14:cNvContentPartPr/>
                <p14:nvPr/>
              </p14:nvContentPartPr>
              <p14:xfrm>
                <a:off x="7067448" y="4728701"/>
                <a:ext cx="20916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78C1D-B5F7-5F96-813A-328F180F1B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448" y="4692701"/>
                  <a:ext cx="28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14:cNvPr>
                <p14:cNvContentPartPr/>
                <p14:nvPr/>
              </p14:nvContentPartPr>
              <p14:xfrm>
                <a:off x="6965208" y="4494341"/>
                <a:ext cx="375840" cy="11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0897B-0CDC-692B-D1C6-8E458FA15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9208" y="4458341"/>
                  <a:ext cx="44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14:cNvPr>
                <p14:cNvContentPartPr/>
                <p14:nvPr/>
              </p14:nvContentPartPr>
              <p14:xfrm>
                <a:off x="6685488" y="4319741"/>
                <a:ext cx="137880" cy="19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1C99DC-8450-9D62-FBA5-31B29065A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488" y="4283675"/>
                  <a:ext cx="209520" cy="267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14:cNvPr>
                <p14:cNvContentPartPr/>
                <p14:nvPr/>
              </p14:nvContentPartPr>
              <p14:xfrm>
                <a:off x="7244928" y="4139021"/>
                <a:ext cx="203040" cy="338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D852C6-663A-823B-D536-84BFC55544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8928" y="4103021"/>
                  <a:ext cx="274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14:cNvPr>
                <p14:cNvContentPartPr/>
                <p14:nvPr/>
              </p14:nvContentPartPr>
              <p14:xfrm>
                <a:off x="7373088" y="4682621"/>
                <a:ext cx="8964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B8EEDD-BAA2-9846-43AC-FD617C2570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7088" y="4646621"/>
                  <a:ext cx="161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14:cNvPr>
                <p14:cNvContentPartPr/>
                <p14:nvPr/>
              </p14:nvContentPartPr>
              <p14:xfrm>
                <a:off x="7468488" y="4633661"/>
                <a:ext cx="82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3007090-7866-1AF3-0302-DCE7E2F79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32488" y="4597661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14:cNvPr>
                <p14:cNvContentPartPr/>
                <p14:nvPr/>
              </p14:nvContentPartPr>
              <p14:xfrm>
                <a:off x="7453728" y="4562741"/>
                <a:ext cx="219240" cy="15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240F8B-C7D2-1BBB-7A18-037B62216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7728" y="4526741"/>
                  <a:ext cx="290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14:cNvPr>
                <p14:cNvContentPartPr/>
                <p14:nvPr/>
              </p14:nvContentPartPr>
              <p14:xfrm>
                <a:off x="7439328" y="4884221"/>
                <a:ext cx="354240" cy="11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129314-D24A-474D-B1AA-80167FD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3291" y="4848221"/>
                  <a:ext cx="42595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14:cNvPr>
                <p14:cNvContentPartPr/>
                <p14:nvPr/>
              </p14:nvContentPartPr>
              <p14:xfrm>
                <a:off x="7431768" y="4802141"/>
                <a:ext cx="333360" cy="179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A1A73B-C8D3-FD33-0E48-A4745EED94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5729" y="4766141"/>
                  <a:ext cx="405077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14:cNvPr>
                <p14:cNvContentPartPr/>
                <p14:nvPr/>
              </p14:nvContentPartPr>
              <p14:xfrm>
                <a:off x="7449048" y="3941741"/>
                <a:ext cx="23040" cy="22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7FF635-1802-E2F9-D650-75047DE049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3048" y="3905741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14:cNvPr>
                <p14:cNvContentPartPr/>
                <p14:nvPr/>
              </p14:nvContentPartPr>
              <p14:xfrm>
                <a:off x="7455888" y="4147301"/>
                <a:ext cx="45720" cy="301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A7628-CD83-C26F-7AD0-9313D8B5C5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888" y="4111258"/>
                  <a:ext cx="117360" cy="3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14:cNvPr>
                <p14:cNvContentPartPr/>
                <p14:nvPr/>
              </p14:nvContentPartPr>
              <p14:xfrm>
                <a:off x="7444008" y="4465541"/>
                <a:ext cx="12348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F69D07-B8B5-6720-31D4-074FD77E17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8008" y="4429541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14:cNvPr>
                <p14:cNvContentPartPr/>
                <p14:nvPr/>
              </p14:nvContentPartPr>
              <p14:xfrm>
                <a:off x="7460208" y="4374461"/>
                <a:ext cx="144720" cy="230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AFC935-BE4E-FB9B-AD78-037B593291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208" y="4338461"/>
                  <a:ext cx="216360" cy="30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0C1976F-878E-ADB2-6862-EC20ACBC4446}"/>
              </a:ext>
            </a:extLst>
          </p:cNvPr>
          <p:cNvSpPr txBox="1"/>
          <p:nvPr/>
        </p:nvSpPr>
        <p:spPr>
          <a:xfrm rot="536197">
            <a:off x="7512827" y="46459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Spaß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1275E0-590D-B14D-B226-FD2B98A38815}"/>
              </a:ext>
            </a:extLst>
          </p:cNvPr>
          <p:cNvSpPr txBox="1"/>
          <p:nvPr/>
        </p:nvSpPr>
        <p:spPr>
          <a:xfrm>
            <a:off x="7388568" y="5565023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Wertet andere ab, um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sich selbst aufzuwerten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6930E-3A01-8F6C-5736-CA143858082A}"/>
              </a:ext>
            </a:extLst>
          </p:cNvPr>
          <p:cNvSpPr txBox="1"/>
          <p:nvPr/>
        </p:nvSpPr>
        <p:spPr>
          <a:xfrm rot="20702283">
            <a:off x="3187938" y="4597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 neidisch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AD39FE-97F6-FA81-F118-B75CDDEC0481}"/>
              </a:ext>
            </a:extLst>
          </p:cNvPr>
          <p:cNvSpPr txBox="1"/>
          <p:nvPr/>
        </p:nvSpPr>
        <p:spPr>
          <a:xfrm rot="20104815">
            <a:off x="2881967" y="5369637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Aus Langeweile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583044-79D6-F704-54EE-C56837C3AD11}"/>
              </a:ext>
            </a:extLst>
          </p:cNvPr>
          <p:cNvSpPr txBox="1"/>
          <p:nvPr/>
        </p:nvSpPr>
        <p:spPr>
          <a:xfrm>
            <a:off x="9463080" y="4740906"/>
            <a:ext cx="2702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Dicke Menschen sind in unserer Gesellschaft schlecht angesehen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14:cNvPr>
              <p14:cNvContentPartPr/>
              <p14:nvPr/>
            </p14:nvContentPartPr>
            <p14:xfrm rot="21272281">
              <a:off x="8757867" y="4945287"/>
              <a:ext cx="631440" cy="171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837C357-6191-D020-FA63-80F1365930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 rot="21272281">
                <a:off x="8749227" y="4936647"/>
                <a:ext cx="649080" cy="18936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feld 46">
            <a:extLst>
              <a:ext uri="{FF2B5EF4-FFF2-40B4-BE49-F238E27FC236}">
                <a16:creationId xmlns:a16="http://schemas.microsoft.com/office/drawing/2014/main" id="{F2CA51CA-D9C5-DF41-0F50-030EE13AE4D7}"/>
              </a:ext>
            </a:extLst>
          </p:cNvPr>
          <p:cNvSpPr txBox="1"/>
          <p:nvPr/>
        </p:nvSpPr>
        <p:spPr>
          <a:xfrm>
            <a:off x="10752695" y="5677532"/>
            <a:ext cx="1412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Bodyshaming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14:cNvPr>
              <p14:cNvContentPartPr/>
              <p14:nvPr/>
            </p14:nvContentPartPr>
            <p14:xfrm>
              <a:off x="9869964" y="5784552"/>
              <a:ext cx="856800" cy="106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8FF6E97-4F9F-01D0-1370-C5A2698C0CE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61324" y="5775552"/>
                <a:ext cx="87444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6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Breitbild</PresentationFormat>
  <Paragraphs>147</Paragraphs>
  <Slides>25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Noto Sans</vt:lpstr>
      <vt:lpstr>Noto Serif</vt:lpstr>
      <vt:lpstr>Roboto</vt:lpstr>
      <vt:lpstr>Roboto Slab</vt:lpstr>
      <vt:lpstr>Wingdings</vt:lpstr>
      <vt:lpstr>Office</vt:lpstr>
      <vt:lpstr>Baumkrone und Problemwurzel </vt:lpstr>
      <vt:lpstr>Oftmals sehen wir im Internet nur einen kleinen Ausschnitt davon, was Hetze eigentlich ist, woher sie kommt und wohin sie führt.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Reflexion zum Abschluss</vt:lpstr>
      <vt:lpstr>PowerPoint-Präsentation</vt:lpstr>
      <vt:lpstr>Danke fürs genaue Hinschauen. Danke für Eure Blicke!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Wurzeln und Äste</dc:title>
  <dc:creator>Riv Walter (AAS)</dc:creator>
  <cp:lastModifiedBy>Cheyenne Schellein (AAS)</cp:lastModifiedBy>
  <cp:revision>76</cp:revision>
  <cp:lastPrinted>2023-07-05T10:18:05Z</cp:lastPrinted>
  <dcterms:created xsi:type="dcterms:W3CDTF">2021-09-28T14:26:23Z</dcterms:created>
  <dcterms:modified xsi:type="dcterms:W3CDTF">2023-08-29T12:21:42Z</dcterms:modified>
</cp:coreProperties>
</file>