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4" r:id="rId2"/>
    <p:sldId id="258" r:id="rId3"/>
    <p:sldId id="280" r:id="rId4"/>
    <p:sldId id="283" r:id="rId5"/>
    <p:sldId id="278" r:id="rId6"/>
    <p:sldId id="281" r:id="rId7"/>
    <p:sldId id="28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C90066"/>
    <a:srgbClr val="FFEE00"/>
    <a:srgbClr val="FF99FF"/>
    <a:srgbClr val="00FF99"/>
    <a:srgbClr val="AF116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298" autoAdjust="0"/>
  </p:normalViewPr>
  <p:slideViewPr>
    <p:cSldViewPr snapToGrid="0">
      <p:cViewPr varScale="1">
        <p:scale>
          <a:sx n="60" d="100"/>
          <a:sy n="60" d="100"/>
        </p:scale>
        <p:origin x="8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B61C7-2DDE-4FE2-BD89-B4B5F6ED0B91}" type="datetimeFigureOut">
              <a:rPr lang="de-DE" smtClean="0"/>
              <a:t>23.08.2023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E3553-EF0F-417B-87F1-6B41B4934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94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23.08.2023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6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23.08.2023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92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23.08.2023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6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23.08.2023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6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23.08.2023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55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23.08.2023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7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23.08.2023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52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23.08.2023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43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23.08.2023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01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23.08.2023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3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23.08.2023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8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00EB3-BCEA-487E-A8AF-DDCB168A0373}" type="datetimeFigureOut">
              <a:rPr lang="de-DE" smtClean="0"/>
              <a:t>23.08.2023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40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26" y="850840"/>
            <a:ext cx="4550914" cy="2559889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92945" y="1277257"/>
            <a:ext cx="584552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Hallo, schön dass Du da bist!</a:t>
            </a:r>
            <a:r>
              <a:rPr lang="de-DE" sz="2800" i="1" dirty="0">
                <a:solidFill>
                  <a:srgbClr val="E6007E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 </a:t>
            </a:r>
            <a:r>
              <a:rPr lang="de-DE" sz="2400" i="1" dirty="0" smtClean="0">
                <a:solidFill>
                  <a:srgbClr val="E600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Warm-Up</a:t>
            </a:r>
          </a:p>
          <a:p>
            <a:endParaRPr lang="de-DE" sz="2800" i="1" dirty="0" smtClean="0">
              <a:solidFill>
                <a:srgbClr val="E6007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Du wirst gleich verschiedene Objekte sehen. </a:t>
            </a: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Wähle </a:t>
            </a: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einen Gegenstand aus, mit dem Du etwas verbindest und mit dem Du etwas kurzes über Dich erzählen kannst</a:t>
            </a: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  <a:r>
              <a:rPr lang="de-DE" dirty="0">
                <a:latin typeface="Roboto" panose="02000000000000000000" pitchFamily="2" charset="0"/>
                <a:ea typeface="Noto Sans" panose="020B0502040504020204" pitchFamily="34"/>
                <a:cs typeface="Noto Sans" panose="020B0502040504020204" pitchFamily="34"/>
              </a:rPr>
              <a:t/>
            </a:r>
            <a:br>
              <a:rPr lang="de-DE" dirty="0">
                <a:latin typeface="Roboto" panose="02000000000000000000" pitchFamily="2" charset="0"/>
                <a:ea typeface="Noto Sans" panose="020B0502040504020204" pitchFamily="34"/>
                <a:cs typeface="Noto Sans" panose="020B0502040504020204" pitchFamily="34"/>
              </a:rPr>
            </a:br>
            <a:endParaRPr lang="de-DE" sz="2400" i="1" dirty="0" smtClean="0">
              <a:solidFill>
                <a:srgbClr val="E6007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400" i="1" dirty="0" smtClean="0">
                <a:solidFill>
                  <a:srgbClr val="E6007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</a:t>
            </a:r>
            <a:r>
              <a:rPr lang="de-DE" sz="2800" i="1" dirty="0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  <a:cs typeface="Noto Sans" panose="020B0502040504020204" pitchFamily="34"/>
              </a:rPr>
              <a:t>Und </a:t>
            </a:r>
            <a:r>
              <a:rPr lang="de-DE" sz="2800" i="1" dirty="0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  <a:cs typeface="Noto Sans" panose="020B0502040504020204" pitchFamily="34"/>
              </a:rPr>
              <a:t>es geht los</a:t>
            </a:r>
          </a:p>
          <a:p>
            <a:endParaRPr lang="de-DE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3066946" y="5832074"/>
            <a:ext cx="578544" cy="369883"/>
          </a:xfrm>
          <a:prstGeom prst="downArrow">
            <a:avLst/>
          </a:prstGeom>
          <a:solidFill>
            <a:srgbClr val="E6007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147" y="2575113"/>
            <a:ext cx="1637809" cy="167123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56" y="423690"/>
            <a:ext cx="2804589" cy="260023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6840" r="1613" b="14667"/>
          <a:stretch/>
        </p:blipFill>
        <p:spPr>
          <a:xfrm>
            <a:off x="10415824" y="4443252"/>
            <a:ext cx="1458451" cy="119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34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3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723"/>
            <a:ext cx="12192000" cy="690428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444672" y="895637"/>
            <a:ext cx="9443461" cy="4905396"/>
          </a:xfrm>
          <a:prstGeom prst="ellipse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Roboto Slab" pitchFamily="2" charset="0"/>
                <a:ea typeface="Roboto Slab" pitchFamily="2" charset="0"/>
              </a:rPr>
              <a:t>Was haben die Gegenstände gemeinsam? </a:t>
            </a:r>
            <a:endParaRPr lang="de-DE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4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5" b="8399"/>
          <a:stretch/>
        </p:blipFill>
        <p:spPr>
          <a:xfrm>
            <a:off x="1288026" y="708917"/>
            <a:ext cx="9850375" cy="4366518"/>
          </a:xfrm>
        </p:spPr>
      </p:pic>
      <p:sp>
        <p:nvSpPr>
          <p:cNvPr id="6" name="Textfeld 5"/>
          <p:cNvSpPr txBox="1"/>
          <p:nvPr/>
        </p:nvSpPr>
        <p:spPr>
          <a:xfrm>
            <a:off x="319548" y="5248448"/>
            <a:ext cx="1155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Apps haben </a:t>
            </a:r>
            <a:r>
              <a:rPr lang="de-DE" sz="24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Euch </a:t>
            </a:r>
            <a:r>
              <a:rPr lang="de-DE" sz="24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gefehlt? Was sollen wir noch hinzufügen?</a:t>
            </a:r>
            <a:endParaRPr lang="de-DE" sz="24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6267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508616" y="952417"/>
            <a:ext cx="11219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Verbringen wir wirklich zu viel Zeit am Handy?</a:t>
            </a:r>
            <a:endParaRPr lang="de-DE" sz="3200" i="1" dirty="0">
              <a:solidFill>
                <a:srgbClr val="E6007E"/>
              </a:solidFill>
              <a:latin typeface="Roboto Slab" pitchFamily="2" charset="0"/>
              <a:ea typeface="Roboto Slab" pitchFamily="2" charset="0"/>
              <a:cs typeface="Noto Serif" panose="02020502060505020204" pitchFamily="18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058606" y="1661198"/>
            <a:ext cx="10669373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Apps helfen bei der Erfüllung unserer Bedürfnissen als </a:t>
            </a:r>
            <a:r>
              <a:rPr lang="de-DE" sz="24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User:innen</a:t>
            </a:r>
            <a:r>
              <a:rPr lang="de-DE" sz="24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</a:p>
          <a:p>
            <a:pPr marL="571500" indent="-571500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Neue Bedürfnisse (an die Situation angepasst) beeinflussen unsere Aktivität mit dem Smartphone  (COVID-19, Onlinezahldienste, Onlinedating, Verkaufsplattformen).</a:t>
            </a:r>
          </a:p>
          <a:p>
            <a:pPr marL="571500" indent="-571500">
              <a:lnSpc>
                <a:spcPts val="55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Das Smartphone begleitet uns im Alltag und öffnet uns viele neue Zugänge.</a:t>
            </a:r>
          </a:p>
          <a:p>
            <a:pPr marL="571500" indent="-571500">
              <a:lnSpc>
                <a:spcPts val="5500"/>
              </a:lnSpc>
              <a:buFont typeface="Arial" panose="020B0604020202020204" pitchFamily="34" charset="0"/>
              <a:buChar char="•"/>
            </a:pPr>
            <a:endParaRPr lang="de-DE" sz="4000" b="1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151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85794" y="1958816"/>
            <a:ext cx="6394739" cy="2608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Das </a:t>
            </a:r>
            <a:r>
              <a:rPr lang="de-DE" sz="28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Smartphone begleitet uns im Alltag und ist in vielen Situationen echt praktisch, aber fallen euch auch negative Begleiterscheinungen ein?</a:t>
            </a:r>
            <a:endParaRPr lang="de-DE" sz="36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57" y="4754319"/>
            <a:ext cx="1771019" cy="9283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533" y="316968"/>
            <a:ext cx="4372678" cy="589248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8157454" y="-79130"/>
            <a:ext cx="1856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de-DE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 denkst auch du wärst so smart, he? Aber kannst du auch das?</a:t>
            </a:r>
            <a:endParaRPr lang="de-DE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94" y="843795"/>
            <a:ext cx="1771019" cy="9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88577" y="943584"/>
            <a:ext cx="5091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latin typeface="Roboto Slab" pitchFamily="2" charset="0"/>
                <a:ea typeface="Roboto Slab" pitchFamily="2" charset="0"/>
              </a:rPr>
              <a:t>Zusatz</a:t>
            </a:r>
            <a:endParaRPr lang="de-DE" sz="3600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4" y="5247382"/>
            <a:ext cx="1771019" cy="92830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861246" y="1732610"/>
            <a:ext cx="5987020" cy="337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Unser Alltag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und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unsere Alltagsgegenstände wurden digitalisiert. Das Smartphone eröffnet uns viele Räume. Findest Du auch, dass unsere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Demokratie heutzutage so direkt und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zugänglich ist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wie noch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nie?</a:t>
            </a:r>
            <a:b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/>
            </a:r>
            <a:b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steckt alles im Smartphone um politisch zu sein? Welche Apps nutzt Du, um an der Gesellschaft teilzuhaben?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812" y="387306"/>
            <a:ext cx="4372678" cy="589248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8254169" y="528085"/>
            <a:ext cx="1856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 denkst auch du wärst so smart, he? Aber kannst du auch das?</a:t>
            </a:r>
            <a:endParaRPr lang="de-DE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Breitbild</PresentationFormat>
  <Paragraphs>15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Noto Sans</vt:lpstr>
      <vt:lpstr>Noto Serif</vt:lpstr>
      <vt:lpstr>Roboto</vt:lpstr>
      <vt:lpstr>Roboto Slab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Paul Dombrowski</dc:creator>
  <cp:lastModifiedBy>Cheyenne Schellein (AAS)</cp:lastModifiedBy>
  <cp:revision>86</cp:revision>
  <dcterms:created xsi:type="dcterms:W3CDTF">2021-08-31T15:45:26Z</dcterms:created>
  <dcterms:modified xsi:type="dcterms:W3CDTF">2023-08-23T09:44:57Z</dcterms:modified>
</cp:coreProperties>
</file>