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5" r:id="rId2"/>
    <p:sldId id="286" r:id="rId3"/>
    <p:sldId id="294" r:id="rId4"/>
    <p:sldId id="293" r:id="rId5"/>
    <p:sldId id="289" r:id="rId6"/>
    <p:sldId id="291" r:id="rId7"/>
    <p:sldId id="29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C90066"/>
    <a:srgbClr val="FFEE00"/>
    <a:srgbClr val="FF99FF"/>
    <a:srgbClr val="00FF99"/>
    <a:srgbClr val="AF116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274" autoAdjust="0"/>
  </p:normalViewPr>
  <p:slideViewPr>
    <p:cSldViewPr snapToGrid="0">
      <p:cViewPr>
        <p:scale>
          <a:sx n="50" d="100"/>
          <a:sy n="50" d="100"/>
        </p:scale>
        <p:origin x="1891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B61C7-2DDE-4FE2-BD89-B4B5F6ED0B91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E3553-EF0F-417B-87F1-6B41B4934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94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6E2A-54A8-40A5-A658-FA2BE8C3F7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74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6E2A-54A8-40A5-A658-FA2BE8C3F7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84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6E2A-54A8-40A5-A658-FA2BE8C3F7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11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de-DE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Smartphone begleitet uns im Alltag und ist in vielen Situationen echt praktisch, aber fallen euch auch negative Begleiterscheinungen ein?</a:t>
            </a:r>
            <a:endParaRPr lang="de-DE" sz="16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6E2A-54A8-40A5-A658-FA2BE8C3F7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3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de-DE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Smartphone begleitet uns im Alltag und ist in vielen Situationen echt praktisch, aber fallen euch auch negative Begleiterscheinungen ein?</a:t>
            </a:r>
            <a:endParaRPr lang="de-DE" sz="16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6E2A-54A8-40A5-A658-FA2BE8C3F7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9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6E2A-54A8-40A5-A658-FA2BE8C3F7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5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6E2A-54A8-40A5-A658-FA2BE8C3F7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5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18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60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99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9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03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42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06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3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85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76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3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0EB3-BCEA-487E-A8AF-DDCB168A0373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91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1.jpe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1.jpe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1.jpe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/>
        </p:nvSpPr>
        <p:spPr>
          <a:xfrm>
            <a:off x="1747157" y="2662864"/>
            <a:ext cx="852351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Hallo</a:t>
            </a:r>
            <a:r>
              <a:rPr lang="de-DE" sz="5400" dirty="0" smtClean="0">
                <a:solidFill>
                  <a:prstClr val="black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, </a:t>
            </a:r>
            <a:r>
              <a:rPr lang="de-DE" sz="4400" i="1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w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hat‘s </a:t>
            </a:r>
            <a:r>
              <a:rPr kumimoji="0" lang="de-DE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app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?</a:t>
            </a:r>
            <a:endParaRPr kumimoji="0" lang="de-DE" sz="2400" b="0" i="1" u="none" strike="noStrike" kern="1200" cap="none" spc="0" normalizeH="0" baseline="0" noProof="0" dirty="0">
              <a:ln>
                <a:noFill/>
              </a:ln>
              <a:solidFill>
                <a:srgbClr val="E6007E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727632"/>
            <a:ext cx="12192000" cy="192352"/>
          </a:xfrm>
          <a:prstGeom prst="rect">
            <a:avLst/>
          </a:prstGeom>
          <a:gradFill>
            <a:gsLst>
              <a:gs pos="47000">
                <a:srgbClr val="FFEE00"/>
              </a:gs>
              <a:gs pos="100000">
                <a:srgbClr val="E6007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11" y="6379474"/>
            <a:ext cx="518436" cy="42093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260" y="6355173"/>
            <a:ext cx="444001" cy="445236"/>
          </a:xfrm>
          <a:prstGeom prst="rect">
            <a:avLst/>
          </a:prstGeom>
        </p:spPr>
      </p:pic>
      <p:sp>
        <p:nvSpPr>
          <p:cNvPr id="3" name="AutoShape 2" descr="QR-Code-Vorsch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9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727632"/>
            <a:ext cx="12192000" cy="192352"/>
          </a:xfrm>
          <a:prstGeom prst="rect">
            <a:avLst/>
          </a:prstGeom>
          <a:gradFill>
            <a:gsLst>
              <a:gs pos="47000">
                <a:srgbClr val="FFEE00"/>
              </a:gs>
              <a:gs pos="100000">
                <a:srgbClr val="E6007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11" y="6379474"/>
            <a:ext cx="518436" cy="42093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260" y="6355173"/>
            <a:ext cx="444001" cy="44523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97" y="1631994"/>
            <a:ext cx="1052754" cy="105275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68" y="2015091"/>
            <a:ext cx="1052475" cy="10524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11" y="3362742"/>
            <a:ext cx="1052754" cy="10527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81" y="483538"/>
            <a:ext cx="951779" cy="95177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25" y="386625"/>
            <a:ext cx="1070824" cy="107082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23" y="4686092"/>
            <a:ext cx="1032535" cy="10325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30" y="475312"/>
            <a:ext cx="1261264" cy="1261264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9" y="2804955"/>
            <a:ext cx="1052475" cy="105247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30" y="4857086"/>
            <a:ext cx="1122878" cy="112287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86" y="5269078"/>
            <a:ext cx="873758" cy="87375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03" y="2496640"/>
            <a:ext cx="1128129" cy="112812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02" y="3454506"/>
            <a:ext cx="869226" cy="869226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617" y="3185040"/>
            <a:ext cx="1002882" cy="100288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83" y="4749246"/>
            <a:ext cx="1209862" cy="1209862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02" y="830783"/>
            <a:ext cx="1116230" cy="11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682138"/>
            <a:ext cx="12192000" cy="192352"/>
          </a:xfrm>
          <a:prstGeom prst="rect">
            <a:avLst/>
          </a:prstGeom>
          <a:gradFill>
            <a:gsLst>
              <a:gs pos="47000">
                <a:srgbClr val="FFEE00"/>
              </a:gs>
              <a:gs pos="100000">
                <a:srgbClr val="E6007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11" y="6379474"/>
            <a:ext cx="518436" cy="42093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260" y="6355173"/>
            <a:ext cx="444001" cy="44523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5" y="1336153"/>
            <a:ext cx="1052754" cy="105275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152" y="3956901"/>
            <a:ext cx="1052475" cy="10524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263" y="3635242"/>
            <a:ext cx="1052754" cy="10527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260" y="798160"/>
            <a:ext cx="951779" cy="95177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7"/>
          <a:stretch/>
        </p:blipFill>
        <p:spPr>
          <a:xfrm>
            <a:off x="8397545" y="544442"/>
            <a:ext cx="1070824" cy="92875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9" y="5463386"/>
            <a:ext cx="1032535" cy="10325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30" y="597333"/>
            <a:ext cx="1261264" cy="1261264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9" y="2621258"/>
            <a:ext cx="1052475" cy="105247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4" y="4296800"/>
            <a:ext cx="1122878" cy="112287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32" y="5436551"/>
            <a:ext cx="873758" cy="87375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30" y="4764857"/>
            <a:ext cx="1128129" cy="112812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61" y="2304299"/>
            <a:ext cx="869226" cy="869226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70" y="2210395"/>
            <a:ext cx="1002882" cy="100288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84" y="5097299"/>
            <a:ext cx="848571" cy="84857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4828" y="4953389"/>
            <a:ext cx="572401" cy="5593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10897" y="4972209"/>
            <a:ext cx="540000" cy="549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1282" y="2665833"/>
            <a:ext cx="540000" cy="5326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79508" y="1908004"/>
            <a:ext cx="540000" cy="53255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95887" y="4972176"/>
            <a:ext cx="540000" cy="5494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01282" y="1904255"/>
            <a:ext cx="540000" cy="53630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18572" y="1826677"/>
            <a:ext cx="605661" cy="62669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34853" y="1145416"/>
            <a:ext cx="540000" cy="53626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10944" y="1138978"/>
            <a:ext cx="540000" cy="54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58762" y="1139723"/>
            <a:ext cx="540000" cy="58253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29505" y="3486389"/>
            <a:ext cx="540000" cy="51796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80650" y="4122253"/>
            <a:ext cx="540000" cy="557609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27229" y="4140905"/>
            <a:ext cx="540000" cy="54937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30871" y="4155436"/>
            <a:ext cx="540000" cy="534563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45409" y="4151343"/>
            <a:ext cx="540000" cy="5202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683444" y="1172209"/>
            <a:ext cx="540000" cy="547606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687363" y="4899181"/>
            <a:ext cx="656092" cy="667808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767299" y="3450641"/>
            <a:ext cx="540000" cy="582429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052718" y="1890546"/>
            <a:ext cx="540000" cy="564545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89" y="3070866"/>
            <a:ext cx="1128753" cy="1128753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428906" y="2689450"/>
            <a:ext cx="540000" cy="536276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058762" y="2665833"/>
            <a:ext cx="540000" cy="543686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680709" y="2672267"/>
            <a:ext cx="537598" cy="58239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066947" y="3440033"/>
            <a:ext cx="540000" cy="536339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704389" y="3450641"/>
            <a:ext cx="540000" cy="534546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44">
            <a:duotone>
              <a:srgbClr val="E6007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1" r="28743"/>
          <a:stretch/>
        </p:blipFill>
        <p:spPr>
          <a:xfrm>
            <a:off x="4205979" y="-986335"/>
            <a:ext cx="3477985" cy="87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727632"/>
            <a:ext cx="12192000" cy="192352"/>
          </a:xfrm>
          <a:prstGeom prst="rect">
            <a:avLst/>
          </a:prstGeom>
          <a:gradFill>
            <a:gsLst>
              <a:gs pos="47000">
                <a:srgbClr val="FFEE00"/>
              </a:gs>
              <a:gs pos="100000">
                <a:srgbClr val="E6007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11" y="6379474"/>
            <a:ext cx="518436" cy="42093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260" y="6355173"/>
            <a:ext cx="444001" cy="44523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5" y="1336153"/>
            <a:ext cx="1052754" cy="105275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152" y="3956901"/>
            <a:ext cx="1052475" cy="10524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263" y="3635242"/>
            <a:ext cx="1052754" cy="10527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260" y="798160"/>
            <a:ext cx="951779" cy="95177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7"/>
          <a:stretch/>
        </p:blipFill>
        <p:spPr>
          <a:xfrm>
            <a:off x="8397545" y="544442"/>
            <a:ext cx="1070824" cy="92875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9" y="5463386"/>
            <a:ext cx="1032535" cy="10325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30" y="597333"/>
            <a:ext cx="1261264" cy="1261264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9" y="2621258"/>
            <a:ext cx="1052475" cy="105247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4" y="4296800"/>
            <a:ext cx="1122878" cy="112287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32" y="5436551"/>
            <a:ext cx="873758" cy="87375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30" y="4764857"/>
            <a:ext cx="1128129" cy="112812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61" y="2304299"/>
            <a:ext cx="869226" cy="869226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70" y="2210395"/>
            <a:ext cx="1002882" cy="100288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84" y="5097299"/>
            <a:ext cx="848571" cy="84857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4828" y="4953389"/>
            <a:ext cx="572401" cy="5593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10897" y="4972209"/>
            <a:ext cx="540000" cy="549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1282" y="2665833"/>
            <a:ext cx="540000" cy="5326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79508" y="1908004"/>
            <a:ext cx="540000" cy="53255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95887" y="4972176"/>
            <a:ext cx="540000" cy="5494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01282" y="1904255"/>
            <a:ext cx="540000" cy="53630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18572" y="1826677"/>
            <a:ext cx="605661" cy="62669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34853" y="1145416"/>
            <a:ext cx="540000" cy="53626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10944" y="1138978"/>
            <a:ext cx="540000" cy="54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58762" y="1139723"/>
            <a:ext cx="540000" cy="58253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29505" y="3486389"/>
            <a:ext cx="540000" cy="51796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80650" y="4122253"/>
            <a:ext cx="540000" cy="557609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27229" y="4140905"/>
            <a:ext cx="540000" cy="54937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30871" y="4155436"/>
            <a:ext cx="540000" cy="534563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45409" y="4151343"/>
            <a:ext cx="540000" cy="5202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683444" y="1172209"/>
            <a:ext cx="540000" cy="547606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687363" y="4899181"/>
            <a:ext cx="656092" cy="667808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767299" y="3450641"/>
            <a:ext cx="540000" cy="582429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052718" y="1890546"/>
            <a:ext cx="540000" cy="564545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89" y="3070866"/>
            <a:ext cx="1128753" cy="1128753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428906" y="2689450"/>
            <a:ext cx="540000" cy="536276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058762" y="2665833"/>
            <a:ext cx="540000" cy="543686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680709" y="2672267"/>
            <a:ext cx="537598" cy="58239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066947" y="3440033"/>
            <a:ext cx="540000" cy="536339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704389" y="3450641"/>
            <a:ext cx="540000" cy="534546"/>
          </a:xfrm>
          <a:prstGeom prst="rect">
            <a:avLst/>
          </a:prstGeom>
        </p:spPr>
      </p:pic>
      <p:cxnSp>
        <p:nvCxnSpPr>
          <p:cNvPr id="49" name="Gerader Verbinder 48"/>
          <p:cNvCxnSpPr>
            <a:endCxn id="9" idx="1"/>
          </p:cNvCxnSpPr>
          <p:nvPr/>
        </p:nvCxnSpPr>
        <p:spPr>
          <a:xfrm>
            <a:off x="2956560" y="1615266"/>
            <a:ext cx="3722948" cy="559014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>
            <a:stCxn id="39" idx="3"/>
            <a:endCxn id="5" idx="1"/>
          </p:cNvCxnSpPr>
          <p:nvPr/>
        </p:nvCxnSpPr>
        <p:spPr>
          <a:xfrm flipV="1">
            <a:off x="5343455" y="4161619"/>
            <a:ext cx="5004808" cy="1071466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>
            <a:stCxn id="3" idx="3"/>
            <a:endCxn id="34" idx="1"/>
          </p:cNvCxnSpPr>
          <p:nvPr/>
        </p:nvCxnSpPr>
        <p:spPr>
          <a:xfrm>
            <a:off x="5967229" y="5233085"/>
            <a:ext cx="3861755" cy="288500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>
            <a:stCxn id="26" idx="0"/>
            <a:endCxn id="20" idx="2"/>
          </p:cNvCxnSpPr>
          <p:nvPr/>
        </p:nvCxnSpPr>
        <p:spPr>
          <a:xfrm flipV="1">
            <a:off x="5697229" y="1473200"/>
            <a:ext cx="3235728" cy="2667705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/>
          <p:cNvCxnSpPr>
            <a:stCxn id="28" idx="0"/>
            <a:endCxn id="20" idx="2"/>
          </p:cNvCxnSpPr>
          <p:nvPr/>
        </p:nvCxnSpPr>
        <p:spPr>
          <a:xfrm flipV="1">
            <a:off x="6400871" y="1473200"/>
            <a:ext cx="2532086" cy="2682236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/>
          <p:cNvCxnSpPr>
            <a:stCxn id="25" idx="0"/>
            <a:endCxn id="20" idx="2"/>
          </p:cNvCxnSpPr>
          <p:nvPr/>
        </p:nvCxnSpPr>
        <p:spPr>
          <a:xfrm flipV="1">
            <a:off x="7050650" y="1473200"/>
            <a:ext cx="1882307" cy="2649053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stCxn id="36" idx="0"/>
            <a:endCxn id="20" idx="2"/>
          </p:cNvCxnSpPr>
          <p:nvPr/>
        </p:nvCxnSpPr>
        <p:spPr>
          <a:xfrm flipV="1">
            <a:off x="5015409" y="1473200"/>
            <a:ext cx="3917548" cy="2678143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>
            <a:stCxn id="21" idx="3"/>
            <a:endCxn id="45" idx="2"/>
          </p:cNvCxnSpPr>
          <p:nvPr/>
        </p:nvCxnSpPr>
        <p:spPr>
          <a:xfrm flipV="1">
            <a:off x="2263074" y="3254665"/>
            <a:ext cx="4686434" cy="2724989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>
            <a:stCxn id="30" idx="0"/>
            <a:endCxn id="44" idx="1"/>
          </p:cNvCxnSpPr>
          <p:nvPr/>
        </p:nvCxnSpPr>
        <p:spPr>
          <a:xfrm flipV="1">
            <a:off x="3130595" y="2937676"/>
            <a:ext cx="2928167" cy="1827181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>
            <a:stCxn id="14" idx="3"/>
            <a:endCxn id="4" idx="0"/>
          </p:cNvCxnSpPr>
          <p:nvPr/>
        </p:nvCxnSpPr>
        <p:spPr>
          <a:xfrm>
            <a:off x="5341282" y="2172406"/>
            <a:ext cx="3900108" cy="1784495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/>
          <p:cNvCxnSpPr>
            <a:stCxn id="42" idx="0"/>
          </p:cNvCxnSpPr>
          <p:nvPr/>
        </p:nvCxnSpPr>
        <p:spPr>
          <a:xfrm flipV="1">
            <a:off x="3074666" y="1751294"/>
            <a:ext cx="2025625" cy="1319572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/>
          <p:cNvCxnSpPr>
            <a:stCxn id="23" idx="3"/>
            <a:endCxn id="17" idx="1"/>
          </p:cNvCxnSpPr>
          <p:nvPr/>
        </p:nvCxnSpPr>
        <p:spPr>
          <a:xfrm flipV="1">
            <a:off x="1982864" y="1408978"/>
            <a:ext cx="2828080" cy="1738518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89"/>
          <p:cNvCxnSpPr>
            <a:stCxn id="42" idx="0"/>
            <a:endCxn id="16" idx="2"/>
          </p:cNvCxnSpPr>
          <p:nvPr/>
        </p:nvCxnSpPr>
        <p:spPr>
          <a:xfrm flipV="1">
            <a:off x="3074666" y="1681679"/>
            <a:ext cx="2630187" cy="1389187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>
            <a:stCxn id="42" idx="0"/>
            <a:endCxn id="18" idx="2"/>
          </p:cNvCxnSpPr>
          <p:nvPr/>
        </p:nvCxnSpPr>
        <p:spPr>
          <a:xfrm flipV="1">
            <a:off x="3074666" y="1722257"/>
            <a:ext cx="3254096" cy="1348609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/>
          <p:cNvCxnSpPr>
            <a:stCxn id="42" idx="0"/>
            <a:endCxn id="37" idx="2"/>
          </p:cNvCxnSpPr>
          <p:nvPr/>
        </p:nvCxnSpPr>
        <p:spPr>
          <a:xfrm flipV="1">
            <a:off x="3074666" y="1719815"/>
            <a:ext cx="3878778" cy="1351051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98"/>
          <p:cNvCxnSpPr>
            <a:stCxn id="42" idx="0"/>
            <a:endCxn id="15" idx="2"/>
          </p:cNvCxnSpPr>
          <p:nvPr/>
        </p:nvCxnSpPr>
        <p:spPr>
          <a:xfrm flipV="1">
            <a:off x="3074666" y="2453368"/>
            <a:ext cx="2646737" cy="617498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r Verbinder 101"/>
          <p:cNvCxnSpPr>
            <a:stCxn id="42" idx="0"/>
            <a:endCxn id="14" idx="2"/>
          </p:cNvCxnSpPr>
          <p:nvPr/>
        </p:nvCxnSpPr>
        <p:spPr>
          <a:xfrm flipV="1">
            <a:off x="3074666" y="2440556"/>
            <a:ext cx="1996616" cy="630310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r Verbinder 105"/>
          <p:cNvCxnSpPr>
            <a:stCxn id="42" idx="0"/>
            <a:endCxn id="46" idx="2"/>
          </p:cNvCxnSpPr>
          <p:nvPr/>
        </p:nvCxnSpPr>
        <p:spPr>
          <a:xfrm>
            <a:off x="3074666" y="3070866"/>
            <a:ext cx="3262281" cy="905506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/>
          <p:cNvCxnSpPr>
            <a:stCxn id="42" idx="0"/>
            <a:endCxn id="36" idx="2"/>
          </p:cNvCxnSpPr>
          <p:nvPr/>
        </p:nvCxnSpPr>
        <p:spPr>
          <a:xfrm>
            <a:off x="3074666" y="3070866"/>
            <a:ext cx="1940743" cy="1600677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r Verbinder 117"/>
          <p:cNvCxnSpPr>
            <a:stCxn id="42" idx="0"/>
            <a:endCxn id="26" idx="2"/>
          </p:cNvCxnSpPr>
          <p:nvPr/>
        </p:nvCxnSpPr>
        <p:spPr>
          <a:xfrm>
            <a:off x="3074666" y="3070866"/>
            <a:ext cx="2622563" cy="1619414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>
            <a:stCxn id="42" idx="0"/>
            <a:endCxn id="28" idx="2"/>
          </p:cNvCxnSpPr>
          <p:nvPr/>
        </p:nvCxnSpPr>
        <p:spPr>
          <a:xfrm>
            <a:off x="3074666" y="3070866"/>
            <a:ext cx="3326205" cy="1619133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r Verbinder 123"/>
          <p:cNvCxnSpPr>
            <a:stCxn id="42" idx="0"/>
            <a:endCxn id="25" idx="2"/>
          </p:cNvCxnSpPr>
          <p:nvPr/>
        </p:nvCxnSpPr>
        <p:spPr>
          <a:xfrm>
            <a:off x="3074666" y="3070866"/>
            <a:ext cx="3975984" cy="1608996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r Verbinder 126"/>
          <p:cNvCxnSpPr>
            <a:stCxn id="42" idx="0"/>
            <a:endCxn id="8" idx="1"/>
          </p:cNvCxnSpPr>
          <p:nvPr/>
        </p:nvCxnSpPr>
        <p:spPr>
          <a:xfrm flipV="1">
            <a:off x="3074666" y="2932147"/>
            <a:ext cx="1726616" cy="138719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29"/>
          <p:cNvCxnSpPr>
            <a:stCxn id="18" idx="2"/>
            <a:endCxn id="23" idx="3"/>
          </p:cNvCxnSpPr>
          <p:nvPr/>
        </p:nvCxnSpPr>
        <p:spPr>
          <a:xfrm flipH="1">
            <a:off x="1982864" y="1722257"/>
            <a:ext cx="4345898" cy="1425239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r Verbinder 132"/>
          <p:cNvCxnSpPr>
            <a:stCxn id="2" idx="3"/>
            <a:endCxn id="45" idx="1"/>
          </p:cNvCxnSpPr>
          <p:nvPr/>
        </p:nvCxnSpPr>
        <p:spPr>
          <a:xfrm>
            <a:off x="1551789" y="1862530"/>
            <a:ext cx="5128920" cy="1100936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r Verbinder 136"/>
          <p:cNvCxnSpPr>
            <a:stCxn id="7" idx="0"/>
            <a:endCxn id="6" idx="2"/>
          </p:cNvCxnSpPr>
          <p:nvPr/>
        </p:nvCxnSpPr>
        <p:spPr>
          <a:xfrm flipV="1">
            <a:off x="6380897" y="1749939"/>
            <a:ext cx="4918253" cy="3222270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/>
          <p:cNvCxnSpPr>
            <a:stCxn id="10" idx="3"/>
            <a:endCxn id="24" idx="3"/>
          </p:cNvCxnSpPr>
          <p:nvPr/>
        </p:nvCxnSpPr>
        <p:spPr>
          <a:xfrm flipH="1" flipV="1">
            <a:off x="1440642" y="4858239"/>
            <a:ext cx="5895245" cy="388657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r Verbinder 142"/>
          <p:cNvCxnSpPr>
            <a:stCxn id="14" idx="2"/>
            <a:endCxn id="29" idx="1"/>
          </p:cNvCxnSpPr>
          <p:nvPr/>
        </p:nvCxnSpPr>
        <p:spPr>
          <a:xfrm>
            <a:off x="5071282" y="2440556"/>
            <a:ext cx="3296350" cy="3432874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r Verbinder 145"/>
          <p:cNvCxnSpPr>
            <a:stCxn id="18" idx="2"/>
            <a:endCxn id="29" idx="1"/>
          </p:cNvCxnSpPr>
          <p:nvPr/>
        </p:nvCxnSpPr>
        <p:spPr>
          <a:xfrm>
            <a:off x="6328762" y="1722257"/>
            <a:ext cx="2038870" cy="4151173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r Verbinder 150"/>
          <p:cNvCxnSpPr>
            <a:stCxn id="44" idx="3"/>
            <a:endCxn id="31" idx="1"/>
          </p:cNvCxnSpPr>
          <p:nvPr/>
        </p:nvCxnSpPr>
        <p:spPr>
          <a:xfrm flipV="1">
            <a:off x="6598762" y="2738912"/>
            <a:ext cx="1723099" cy="198764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r Verbinder 153"/>
          <p:cNvCxnSpPr>
            <a:stCxn id="47" idx="3"/>
            <a:endCxn id="32" idx="1"/>
          </p:cNvCxnSpPr>
          <p:nvPr/>
        </p:nvCxnSpPr>
        <p:spPr>
          <a:xfrm flipV="1">
            <a:off x="7244389" y="2711836"/>
            <a:ext cx="3008881" cy="1006078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r Verbinder 156"/>
          <p:cNvCxnSpPr>
            <a:stCxn id="14" idx="3"/>
            <a:endCxn id="32" idx="1"/>
          </p:cNvCxnSpPr>
          <p:nvPr/>
        </p:nvCxnSpPr>
        <p:spPr>
          <a:xfrm>
            <a:off x="5341282" y="2172406"/>
            <a:ext cx="4911988" cy="539430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r Verbinder 159"/>
          <p:cNvCxnSpPr>
            <a:stCxn id="21" idx="3"/>
            <a:endCxn id="26" idx="2"/>
          </p:cNvCxnSpPr>
          <p:nvPr/>
        </p:nvCxnSpPr>
        <p:spPr>
          <a:xfrm flipV="1">
            <a:off x="2263074" y="4690280"/>
            <a:ext cx="3434155" cy="1289374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rader Verbinder 164"/>
          <p:cNvCxnSpPr>
            <a:stCxn id="21" idx="3"/>
            <a:endCxn id="28" idx="2"/>
          </p:cNvCxnSpPr>
          <p:nvPr/>
        </p:nvCxnSpPr>
        <p:spPr>
          <a:xfrm flipV="1">
            <a:off x="2263074" y="4689999"/>
            <a:ext cx="4137797" cy="1289655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r Verbinder 167"/>
          <p:cNvCxnSpPr>
            <a:stCxn id="21" idx="3"/>
            <a:endCxn id="25" idx="2"/>
          </p:cNvCxnSpPr>
          <p:nvPr/>
        </p:nvCxnSpPr>
        <p:spPr>
          <a:xfrm flipV="1">
            <a:off x="2263074" y="4679862"/>
            <a:ext cx="4787576" cy="1299792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rader Verbinder 170"/>
          <p:cNvCxnSpPr>
            <a:stCxn id="21" idx="3"/>
            <a:endCxn id="36" idx="2"/>
          </p:cNvCxnSpPr>
          <p:nvPr/>
        </p:nvCxnSpPr>
        <p:spPr>
          <a:xfrm flipV="1">
            <a:off x="2263074" y="4671543"/>
            <a:ext cx="2752335" cy="1308111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r Verbinder 173"/>
          <p:cNvCxnSpPr>
            <a:stCxn id="2" idx="3"/>
          </p:cNvCxnSpPr>
          <p:nvPr/>
        </p:nvCxnSpPr>
        <p:spPr>
          <a:xfrm>
            <a:off x="1551789" y="1862530"/>
            <a:ext cx="4037509" cy="1052660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r Verbinder 176"/>
          <p:cNvCxnSpPr>
            <a:stCxn id="2" idx="3"/>
            <a:endCxn id="8" idx="1"/>
          </p:cNvCxnSpPr>
          <p:nvPr/>
        </p:nvCxnSpPr>
        <p:spPr>
          <a:xfrm>
            <a:off x="1551789" y="1862530"/>
            <a:ext cx="3249493" cy="1069617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Grafik 84"/>
          <p:cNvPicPr>
            <a:picLocks noChangeAspect="1"/>
          </p:cNvPicPr>
          <p:nvPr/>
        </p:nvPicPr>
        <p:blipFill rotWithShape="1">
          <a:blip r:embed="rId44">
            <a:duotone>
              <a:srgbClr val="E6007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1" r="28743"/>
          <a:stretch/>
        </p:blipFill>
        <p:spPr>
          <a:xfrm>
            <a:off x="4205979" y="-986335"/>
            <a:ext cx="3477985" cy="87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727632"/>
            <a:ext cx="12192000" cy="192352"/>
          </a:xfrm>
          <a:prstGeom prst="rect">
            <a:avLst/>
          </a:prstGeom>
          <a:gradFill>
            <a:gsLst>
              <a:gs pos="47000">
                <a:srgbClr val="FFEE00"/>
              </a:gs>
              <a:gs pos="100000">
                <a:srgbClr val="E6007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11" y="6379474"/>
            <a:ext cx="518436" cy="42093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260" y="6355173"/>
            <a:ext cx="444001" cy="44523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5" y="1336153"/>
            <a:ext cx="1052754" cy="105275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152" y="3956901"/>
            <a:ext cx="1052475" cy="10524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263" y="3635242"/>
            <a:ext cx="1052754" cy="10527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260" y="798160"/>
            <a:ext cx="951779" cy="95177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7"/>
          <a:stretch/>
        </p:blipFill>
        <p:spPr>
          <a:xfrm>
            <a:off x="8397545" y="544442"/>
            <a:ext cx="1070824" cy="92875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9" y="5463386"/>
            <a:ext cx="1032535" cy="10325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30" y="597333"/>
            <a:ext cx="1261264" cy="1261264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9" y="2621258"/>
            <a:ext cx="1052475" cy="105247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4" y="4296800"/>
            <a:ext cx="1122878" cy="112287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32" y="5436551"/>
            <a:ext cx="873758" cy="87375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30" y="4764857"/>
            <a:ext cx="1128129" cy="112812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61" y="2304299"/>
            <a:ext cx="869226" cy="869226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70" y="2210395"/>
            <a:ext cx="1002882" cy="100288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84" y="5097299"/>
            <a:ext cx="848571" cy="84857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4828" y="4953389"/>
            <a:ext cx="572401" cy="5593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10897" y="4972209"/>
            <a:ext cx="540000" cy="549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1282" y="2665833"/>
            <a:ext cx="540000" cy="5326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79508" y="1908004"/>
            <a:ext cx="540000" cy="53255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95887" y="4972176"/>
            <a:ext cx="540000" cy="5494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01282" y="1904255"/>
            <a:ext cx="540000" cy="53630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18572" y="1826677"/>
            <a:ext cx="605661" cy="62669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34853" y="1145416"/>
            <a:ext cx="540000" cy="53626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10944" y="1138978"/>
            <a:ext cx="540000" cy="54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58762" y="1139723"/>
            <a:ext cx="540000" cy="58253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29505" y="3486389"/>
            <a:ext cx="540000" cy="51796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80650" y="4122253"/>
            <a:ext cx="540000" cy="557609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27229" y="4140905"/>
            <a:ext cx="540000" cy="54937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30871" y="4155436"/>
            <a:ext cx="540000" cy="534563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45409" y="4151343"/>
            <a:ext cx="540000" cy="5202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683444" y="1172209"/>
            <a:ext cx="540000" cy="547606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687363" y="4899181"/>
            <a:ext cx="656092" cy="667808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767299" y="3450641"/>
            <a:ext cx="540000" cy="582429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052718" y="1890546"/>
            <a:ext cx="540000" cy="564545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89" y="3070866"/>
            <a:ext cx="1128753" cy="1128753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428906" y="2689450"/>
            <a:ext cx="540000" cy="536276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058762" y="2665833"/>
            <a:ext cx="540000" cy="543686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680709" y="2672267"/>
            <a:ext cx="537598" cy="58239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066947" y="3440033"/>
            <a:ext cx="540000" cy="536339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704389" y="3450641"/>
            <a:ext cx="540000" cy="534546"/>
          </a:xfrm>
          <a:prstGeom prst="rect">
            <a:avLst/>
          </a:prstGeom>
        </p:spPr>
      </p:pic>
      <p:cxnSp>
        <p:nvCxnSpPr>
          <p:cNvPr id="49" name="Gerader Verbinder 48"/>
          <p:cNvCxnSpPr>
            <a:endCxn id="9" idx="1"/>
          </p:cNvCxnSpPr>
          <p:nvPr/>
        </p:nvCxnSpPr>
        <p:spPr>
          <a:xfrm>
            <a:off x="2956560" y="1615266"/>
            <a:ext cx="3722948" cy="559014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>
            <a:stCxn id="39" idx="3"/>
            <a:endCxn id="5" idx="1"/>
          </p:cNvCxnSpPr>
          <p:nvPr/>
        </p:nvCxnSpPr>
        <p:spPr>
          <a:xfrm flipV="1">
            <a:off x="5343455" y="4161619"/>
            <a:ext cx="5004808" cy="1071466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>
            <a:stCxn id="3" idx="3"/>
            <a:endCxn id="34" idx="1"/>
          </p:cNvCxnSpPr>
          <p:nvPr/>
        </p:nvCxnSpPr>
        <p:spPr>
          <a:xfrm>
            <a:off x="5967229" y="5233085"/>
            <a:ext cx="3861755" cy="288500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>
            <a:stCxn id="26" idx="0"/>
            <a:endCxn id="20" idx="2"/>
          </p:cNvCxnSpPr>
          <p:nvPr/>
        </p:nvCxnSpPr>
        <p:spPr>
          <a:xfrm flipV="1">
            <a:off x="5697229" y="1473200"/>
            <a:ext cx="3235728" cy="2667705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/>
          <p:cNvCxnSpPr>
            <a:stCxn id="28" idx="0"/>
            <a:endCxn id="20" idx="2"/>
          </p:cNvCxnSpPr>
          <p:nvPr/>
        </p:nvCxnSpPr>
        <p:spPr>
          <a:xfrm flipV="1">
            <a:off x="6400871" y="1473200"/>
            <a:ext cx="2532086" cy="2682236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/>
          <p:cNvCxnSpPr>
            <a:stCxn id="25" idx="0"/>
            <a:endCxn id="20" idx="2"/>
          </p:cNvCxnSpPr>
          <p:nvPr/>
        </p:nvCxnSpPr>
        <p:spPr>
          <a:xfrm flipV="1">
            <a:off x="7050650" y="1473200"/>
            <a:ext cx="1882307" cy="2649053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stCxn id="36" idx="0"/>
            <a:endCxn id="20" idx="2"/>
          </p:cNvCxnSpPr>
          <p:nvPr/>
        </p:nvCxnSpPr>
        <p:spPr>
          <a:xfrm flipV="1">
            <a:off x="5015409" y="1473200"/>
            <a:ext cx="3917548" cy="2678143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>
            <a:stCxn id="21" idx="3"/>
            <a:endCxn id="45" idx="2"/>
          </p:cNvCxnSpPr>
          <p:nvPr/>
        </p:nvCxnSpPr>
        <p:spPr>
          <a:xfrm flipV="1">
            <a:off x="2263074" y="3254665"/>
            <a:ext cx="4686434" cy="2724989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>
            <a:stCxn id="30" idx="0"/>
            <a:endCxn id="44" idx="1"/>
          </p:cNvCxnSpPr>
          <p:nvPr/>
        </p:nvCxnSpPr>
        <p:spPr>
          <a:xfrm flipV="1">
            <a:off x="3130595" y="2937676"/>
            <a:ext cx="2928167" cy="1827181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>
            <a:stCxn id="14" idx="3"/>
            <a:endCxn id="4" idx="0"/>
          </p:cNvCxnSpPr>
          <p:nvPr/>
        </p:nvCxnSpPr>
        <p:spPr>
          <a:xfrm>
            <a:off x="5341282" y="2172406"/>
            <a:ext cx="3900108" cy="1784495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/>
          <p:cNvCxnSpPr>
            <a:stCxn id="42" idx="0"/>
          </p:cNvCxnSpPr>
          <p:nvPr/>
        </p:nvCxnSpPr>
        <p:spPr>
          <a:xfrm flipV="1">
            <a:off x="3074666" y="1751294"/>
            <a:ext cx="2025625" cy="1319572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/>
          <p:cNvCxnSpPr>
            <a:stCxn id="23" idx="3"/>
            <a:endCxn id="17" idx="1"/>
          </p:cNvCxnSpPr>
          <p:nvPr/>
        </p:nvCxnSpPr>
        <p:spPr>
          <a:xfrm flipV="1">
            <a:off x="1982864" y="1408978"/>
            <a:ext cx="2828080" cy="1738518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89"/>
          <p:cNvCxnSpPr>
            <a:stCxn id="42" idx="0"/>
            <a:endCxn id="16" idx="2"/>
          </p:cNvCxnSpPr>
          <p:nvPr/>
        </p:nvCxnSpPr>
        <p:spPr>
          <a:xfrm flipV="1">
            <a:off x="3074666" y="1681679"/>
            <a:ext cx="2630187" cy="1389187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>
            <a:stCxn id="42" idx="0"/>
            <a:endCxn id="18" idx="2"/>
          </p:cNvCxnSpPr>
          <p:nvPr/>
        </p:nvCxnSpPr>
        <p:spPr>
          <a:xfrm flipV="1">
            <a:off x="3074666" y="1722257"/>
            <a:ext cx="3254096" cy="1348609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/>
          <p:cNvCxnSpPr>
            <a:stCxn id="42" idx="0"/>
            <a:endCxn id="37" idx="2"/>
          </p:cNvCxnSpPr>
          <p:nvPr/>
        </p:nvCxnSpPr>
        <p:spPr>
          <a:xfrm flipV="1">
            <a:off x="3074666" y="1719815"/>
            <a:ext cx="3878778" cy="1351051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98"/>
          <p:cNvCxnSpPr>
            <a:stCxn id="42" idx="0"/>
            <a:endCxn id="15" idx="2"/>
          </p:cNvCxnSpPr>
          <p:nvPr/>
        </p:nvCxnSpPr>
        <p:spPr>
          <a:xfrm flipV="1">
            <a:off x="3074666" y="2453368"/>
            <a:ext cx="2646737" cy="617498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r Verbinder 101"/>
          <p:cNvCxnSpPr>
            <a:stCxn id="42" idx="0"/>
            <a:endCxn id="14" idx="2"/>
          </p:cNvCxnSpPr>
          <p:nvPr/>
        </p:nvCxnSpPr>
        <p:spPr>
          <a:xfrm flipV="1">
            <a:off x="3074666" y="2440556"/>
            <a:ext cx="1996616" cy="630310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r Verbinder 105"/>
          <p:cNvCxnSpPr>
            <a:stCxn id="42" idx="0"/>
            <a:endCxn id="46" idx="2"/>
          </p:cNvCxnSpPr>
          <p:nvPr/>
        </p:nvCxnSpPr>
        <p:spPr>
          <a:xfrm>
            <a:off x="3074666" y="3070866"/>
            <a:ext cx="3262281" cy="905506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/>
          <p:cNvCxnSpPr>
            <a:stCxn id="42" idx="0"/>
            <a:endCxn id="36" idx="2"/>
          </p:cNvCxnSpPr>
          <p:nvPr/>
        </p:nvCxnSpPr>
        <p:spPr>
          <a:xfrm>
            <a:off x="3074666" y="3070866"/>
            <a:ext cx="1940743" cy="1600677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r Verbinder 117"/>
          <p:cNvCxnSpPr>
            <a:stCxn id="42" idx="0"/>
            <a:endCxn id="26" idx="2"/>
          </p:cNvCxnSpPr>
          <p:nvPr/>
        </p:nvCxnSpPr>
        <p:spPr>
          <a:xfrm>
            <a:off x="3074666" y="3070866"/>
            <a:ext cx="2622563" cy="1619414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>
            <a:stCxn id="42" idx="0"/>
            <a:endCxn id="28" idx="2"/>
          </p:cNvCxnSpPr>
          <p:nvPr/>
        </p:nvCxnSpPr>
        <p:spPr>
          <a:xfrm>
            <a:off x="3074666" y="3070866"/>
            <a:ext cx="3326205" cy="1619133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r Verbinder 123"/>
          <p:cNvCxnSpPr>
            <a:stCxn id="42" idx="0"/>
            <a:endCxn id="25" idx="2"/>
          </p:cNvCxnSpPr>
          <p:nvPr/>
        </p:nvCxnSpPr>
        <p:spPr>
          <a:xfrm>
            <a:off x="3074666" y="3070866"/>
            <a:ext cx="3975984" cy="1608996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r Verbinder 126"/>
          <p:cNvCxnSpPr>
            <a:stCxn id="42" idx="0"/>
            <a:endCxn id="8" idx="1"/>
          </p:cNvCxnSpPr>
          <p:nvPr/>
        </p:nvCxnSpPr>
        <p:spPr>
          <a:xfrm flipV="1">
            <a:off x="3074666" y="2932147"/>
            <a:ext cx="1726616" cy="138719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29"/>
          <p:cNvCxnSpPr>
            <a:stCxn id="18" idx="2"/>
            <a:endCxn id="23" idx="3"/>
          </p:cNvCxnSpPr>
          <p:nvPr/>
        </p:nvCxnSpPr>
        <p:spPr>
          <a:xfrm flipH="1">
            <a:off x="1982864" y="1722257"/>
            <a:ext cx="4345898" cy="1425239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r Verbinder 132"/>
          <p:cNvCxnSpPr>
            <a:stCxn id="2" idx="3"/>
            <a:endCxn id="45" idx="1"/>
          </p:cNvCxnSpPr>
          <p:nvPr/>
        </p:nvCxnSpPr>
        <p:spPr>
          <a:xfrm>
            <a:off x="1551789" y="1862530"/>
            <a:ext cx="5128920" cy="1100936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r Verbinder 136"/>
          <p:cNvCxnSpPr>
            <a:stCxn id="7" idx="0"/>
            <a:endCxn id="6" idx="2"/>
          </p:cNvCxnSpPr>
          <p:nvPr/>
        </p:nvCxnSpPr>
        <p:spPr>
          <a:xfrm flipV="1">
            <a:off x="6380897" y="1749939"/>
            <a:ext cx="4918253" cy="3222270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/>
          <p:cNvCxnSpPr>
            <a:stCxn id="10" idx="3"/>
            <a:endCxn id="24" idx="3"/>
          </p:cNvCxnSpPr>
          <p:nvPr/>
        </p:nvCxnSpPr>
        <p:spPr>
          <a:xfrm flipH="1" flipV="1">
            <a:off x="1440642" y="4858239"/>
            <a:ext cx="5895245" cy="388657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r Verbinder 142"/>
          <p:cNvCxnSpPr>
            <a:stCxn id="14" idx="2"/>
            <a:endCxn id="29" idx="1"/>
          </p:cNvCxnSpPr>
          <p:nvPr/>
        </p:nvCxnSpPr>
        <p:spPr>
          <a:xfrm>
            <a:off x="5071282" y="2440556"/>
            <a:ext cx="3296350" cy="3432874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r Verbinder 145"/>
          <p:cNvCxnSpPr>
            <a:stCxn id="18" idx="2"/>
            <a:endCxn id="29" idx="1"/>
          </p:cNvCxnSpPr>
          <p:nvPr/>
        </p:nvCxnSpPr>
        <p:spPr>
          <a:xfrm>
            <a:off x="6328762" y="1722257"/>
            <a:ext cx="2038870" cy="4151173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r Verbinder 150"/>
          <p:cNvCxnSpPr>
            <a:stCxn id="44" idx="3"/>
            <a:endCxn id="31" idx="1"/>
          </p:cNvCxnSpPr>
          <p:nvPr/>
        </p:nvCxnSpPr>
        <p:spPr>
          <a:xfrm flipV="1">
            <a:off x="6598762" y="2738912"/>
            <a:ext cx="1723099" cy="198764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r Verbinder 153"/>
          <p:cNvCxnSpPr>
            <a:stCxn id="47" idx="3"/>
            <a:endCxn id="32" idx="1"/>
          </p:cNvCxnSpPr>
          <p:nvPr/>
        </p:nvCxnSpPr>
        <p:spPr>
          <a:xfrm flipV="1">
            <a:off x="7244389" y="2711836"/>
            <a:ext cx="3008881" cy="1006078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r Verbinder 156"/>
          <p:cNvCxnSpPr>
            <a:stCxn id="14" idx="3"/>
            <a:endCxn id="32" idx="1"/>
          </p:cNvCxnSpPr>
          <p:nvPr/>
        </p:nvCxnSpPr>
        <p:spPr>
          <a:xfrm>
            <a:off x="5341282" y="2172406"/>
            <a:ext cx="4911988" cy="539430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r Verbinder 159"/>
          <p:cNvCxnSpPr>
            <a:stCxn id="21" idx="3"/>
            <a:endCxn id="26" idx="2"/>
          </p:cNvCxnSpPr>
          <p:nvPr/>
        </p:nvCxnSpPr>
        <p:spPr>
          <a:xfrm flipV="1">
            <a:off x="2263074" y="4690280"/>
            <a:ext cx="3434155" cy="1289374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rader Verbinder 164"/>
          <p:cNvCxnSpPr>
            <a:stCxn id="21" idx="3"/>
            <a:endCxn id="28" idx="2"/>
          </p:cNvCxnSpPr>
          <p:nvPr/>
        </p:nvCxnSpPr>
        <p:spPr>
          <a:xfrm flipV="1">
            <a:off x="2263074" y="4689999"/>
            <a:ext cx="4137797" cy="1289655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r Verbinder 167"/>
          <p:cNvCxnSpPr>
            <a:stCxn id="21" idx="3"/>
            <a:endCxn id="25" idx="2"/>
          </p:cNvCxnSpPr>
          <p:nvPr/>
        </p:nvCxnSpPr>
        <p:spPr>
          <a:xfrm flipV="1">
            <a:off x="2263074" y="4679862"/>
            <a:ext cx="4787576" cy="1299792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rader Verbinder 170"/>
          <p:cNvCxnSpPr>
            <a:stCxn id="21" idx="3"/>
            <a:endCxn id="36" idx="2"/>
          </p:cNvCxnSpPr>
          <p:nvPr/>
        </p:nvCxnSpPr>
        <p:spPr>
          <a:xfrm flipV="1">
            <a:off x="2263074" y="4671543"/>
            <a:ext cx="2752335" cy="1308111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r Verbinder 173"/>
          <p:cNvCxnSpPr>
            <a:stCxn id="2" idx="3"/>
          </p:cNvCxnSpPr>
          <p:nvPr/>
        </p:nvCxnSpPr>
        <p:spPr>
          <a:xfrm>
            <a:off x="1551789" y="1862530"/>
            <a:ext cx="4037509" cy="1052660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r Verbinder 176"/>
          <p:cNvCxnSpPr>
            <a:stCxn id="2" idx="3"/>
            <a:endCxn id="8" idx="1"/>
          </p:cNvCxnSpPr>
          <p:nvPr/>
        </p:nvCxnSpPr>
        <p:spPr>
          <a:xfrm>
            <a:off x="1551789" y="1862530"/>
            <a:ext cx="3249493" cy="1069617"/>
          </a:xfrm>
          <a:prstGeom prst="line">
            <a:avLst/>
          </a:prstGeom>
          <a:ln w="127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2077430" y="2689450"/>
            <a:ext cx="2027210" cy="1998546"/>
          </a:xfrm>
          <a:prstGeom prst="roundRect">
            <a:avLst/>
          </a:prstGeom>
          <a:noFill/>
          <a:ln w="57150">
            <a:solidFill>
              <a:srgbClr val="E6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/>
          <p:cNvPicPr>
            <a:picLocks noChangeAspect="1"/>
          </p:cNvPicPr>
          <p:nvPr/>
        </p:nvPicPr>
        <p:blipFill rotWithShape="1">
          <a:blip r:embed="rId44">
            <a:duotone>
              <a:srgbClr val="E6007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1" r="28743"/>
          <a:stretch/>
        </p:blipFill>
        <p:spPr>
          <a:xfrm>
            <a:off x="4205979" y="-986335"/>
            <a:ext cx="3477985" cy="87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727632"/>
            <a:ext cx="12192000" cy="192352"/>
          </a:xfrm>
          <a:prstGeom prst="rect">
            <a:avLst/>
          </a:prstGeom>
          <a:gradFill>
            <a:gsLst>
              <a:gs pos="47000">
                <a:srgbClr val="FFEE00"/>
              </a:gs>
              <a:gs pos="100000">
                <a:srgbClr val="E6007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11" y="6379474"/>
            <a:ext cx="518436" cy="42093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260" y="6355173"/>
            <a:ext cx="444001" cy="445236"/>
          </a:xfrm>
          <a:prstGeom prst="rect">
            <a:avLst/>
          </a:prstGeom>
        </p:spPr>
      </p:pic>
      <p:sp>
        <p:nvSpPr>
          <p:cNvPr id="3" name="AutoShape 2" descr="QR-Code-Vorsch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08616" y="973682"/>
            <a:ext cx="11219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Verbringen wir wirklich zu viel Zeit am Handy?</a:t>
            </a:r>
            <a:endParaRPr lang="de-DE" sz="3200" i="1" dirty="0">
              <a:solidFill>
                <a:srgbClr val="E6007E"/>
              </a:solidFill>
              <a:latin typeface="Roboto Slab" pitchFamily="2" charset="0"/>
              <a:ea typeface="Roboto Slab" pitchFamily="2" charset="0"/>
              <a:cs typeface="Noto Serif" panose="02020502060505020204" pitchFamily="18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2283" y="1661198"/>
            <a:ext cx="972803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50000"/>
              </a:lnSpc>
              <a:buClr>
                <a:srgbClr val="E6007E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ea typeface="Roboto" panose="02000000000000000000" pitchFamily="2" charset="0"/>
                <a:cs typeface="Roboto" panose="02000000000000000000" pitchFamily="2" charset="0"/>
              </a:rPr>
              <a:t>Apps helfen bei der Erfüllung unserer Bedürfnissen als User*innen. </a:t>
            </a:r>
          </a:p>
          <a:p>
            <a:pPr marL="571500" indent="-571500">
              <a:lnSpc>
                <a:spcPct val="250000"/>
              </a:lnSpc>
              <a:buClr>
                <a:srgbClr val="E6007E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ea typeface="Roboto" panose="02000000000000000000" pitchFamily="2" charset="0"/>
                <a:cs typeface="Roboto" panose="02000000000000000000" pitchFamily="2" charset="0"/>
              </a:rPr>
              <a:t>Neue Bedürfnisse (an die Situation angepasst) beeinflussen unsere Aktivität mit dem Smartphone  (COVID-19, Onlinezahldienste, Onlinedating, Verkaufsplattformen).</a:t>
            </a:r>
          </a:p>
          <a:p>
            <a:pPr marL="571500" indent="-571500">
              <a:lnSpc>
                <a:spcPct val="250000"/>
              </a:lnSpc>
              <a:buClr>
                <a:srgbClr val="E6007E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ea typeface="Roboto" panose="02000000000000000000" pitchFamily="2" charset="0"/>
                <a:cs typeface="Roboto" panose="02000000000000000000" pitchFamily="2" charset="0"/>
              </a:rPr>
              <a:t>Das Smartphone begleitet uns im Alltag und öffnet uns viele neue Zugänge.</a:t>
            </a:r>
          </a:p>
          <a:p>
            <a:pPr marL="571500" indent="-571500">
              <a:lnSpc>
                <a:spcPct val="250000"/>
              </a:lnSpc>
              <a:buClr>
                <a:srgbClr val="E6007E"/>
              </a:buClr>
              <a:buFont typeface="Wingdings" panose="05000000000000000000" pitchFamily="2" charset="2"/>
              <a:buChar char="§"/>
            </a:pPr>
            <a:endParaRPr lang="de-DE" sz="3600" b="1" dirty="0" smtClean="0">
              <a:ea typeface="Noto Serif" panose="02020502060505020204" pitchFamily="18"/>
              <a:cs typeface="Noto Serif" panose="02020502060505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430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duotone>
              <a:srgbClr val="E6007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533735" y="1226109"/>
            <a:ext cx="3511526" cy="473202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0" y="6727632"/>
            <a:ext cx="12192000" cy="192352"/>
          </a:xfrm>
          <a:prstGeom prst="rect">
            <a:avLst/>
          </a:prstGeom>
          <a:gradFill>
            <a:gsLst>
              <a:gs pos="47000">
                <a:srgbClr val="FFEE00"/>
              </a:gs>
              <a:gs pos="100000">
                <a:srgbClr val="E6007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11" y="6379474"/>
            <a:ext cx="518436" cy="42093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260" y="6355173"/>
            <a:ext cx="444001" cy="445236"/>
          </a:xfrm>
          <a:prstGeom prst="rect">
            <a:avLst/>
          </a:prstGeom>
        </p:spPr>
      </p:pic>
      <p:sp>
        <p:nvSpPr>
          <p:cNvPr id="3" name="AutoShape 2" descr="QR-Code-Vorsch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57096" y="900049"/>
            <a:ext cx="5091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3600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</a:rPr>
              <a:t>Zusatz</a:t>
            </a:r>
            <a:endParaRPr lang="de-DE" sz="3600" dirty="0">
              <a:solidFill>
                <a:srgbClr val="E6007E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61246" y="1732610"/>
            <a:ext cx="5987020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2000" dirty="0" smtClean="0">
                <a:ea typeface="Roboto" panose="02000000000000000000" pitchFamily="2" charset="0"/>
                <a:cs typeface="Roboto" panose="02000000000000000000" pitchFamily="2" charset="0"/>
              </a:rPr>
              <a:t>Unser Alltag </a:t>
            </a:r>
            <a:r>
              <a:rPr lang="de-DE" sz="2000" dirty="0">
                <a:ea typeface="Roboto" panose="02000000000000000000" pitchFamily="2" charset="0"/>
                <a:cs typeface="Roboto" panose="02000000000000000000" pitchFamily="2" charset="0"/>
              </a:rPr>
              <a:t>und </a:t>
            </a:r>
            <a:r>
              <a:rPr lang="de-DE" sz="2000" dirty="0" smtClean="0">
                <a:ea typeface="Roboto" panose="02000000000000000000" pitchFamily="2" charset="0"/>
                <a:cs typeface="Roboto" panose="02000000000000000000" pitchFamily="2" charset="0"/>
              </a:rPr>
              <a:t>unsere Alltagsgegenstände wurden digitalisiert. Das Smartphone eröffnet uns viele Räume. Findest Du auch, dass unsere </a:t>
            </a:r>
            <a:r>
              <a:rPr lang="de-DE" sz="2000" dirty="0">
                <a:ea typeface="Roboto" panose="02000000000000000000" pitchFamily="2" charset="0"/>
                <a:cs typeface="Roboto" panose="02000000000000000000" pitchFamily="2" charset="0"/>
              </a:rPr>
              <a:t>Demokratie heutzutage so direkt und </a:t>
            </a:r>
            <a:r>
              <a:rPr lang="de-DE" sz="2000" dirty="0" smtClean="0">
                <a:ea typeface="Roboto" panose="02000000000000000000" pitchFamily="2" charset="0"/>
                <a:cs typeface="Roboto" panose="02000000000000000000" pitchFamily="2" charset="0"/>
              </a:rPr>
              <a:t>zugänglich ist </a:t>
            </a:r>
            <a:r>
              <a:rPr lang="de-DE" sz="2000" dirty="0">
                <a:ea typeface="Roboto" panose="02000000000000000000" pitchFamily="2" charset="0"/>
                <a:cs typeface="Roboto" panose="02000000000000000000" pitchFamily="2" charset="0"/>
              </a:rPr>
              <a:t>wie noch </a:t>
            </a:r>
            <a:r>
              <a:rPr lang="de-DE" sz="2000" dirty="0" smtClean="0">
                <a:ea typeface="Roboto" panose="02000000000000000000" pitchFamily="2" charset="0"/>
                <a:cs typeface="Roboto" panose="02000000000000000000" pitchFamily="2" charset="0"/>
              </a:rPr>
              <a:t>nie?</a:t>
            </a:r>
            <a:br>
              <a:rPr lang="de-DE" sz="2000" dirty="0" smtClean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2000" dirty="0" smtClean="0"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de-DE" sz="2000" dirty="0" smtClean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2000" dirty="0" smtClean="0">
                <a:ea typeface="Roboto" panose="02000000000000000000" pitchFamily="2" charset="0"/>
                <a:cs typeface="Roboto" panose="02000000000000000000" pitchFamily="2" charset="0"/>
              </a:rPr>
              <a:t>Was steckt alles im Smartphone um politisch zu sein? Welche Apps nutzt Du, um an der Gesellschaft teilzuhaben?</a:t>
            </a:r>
          </a:p>
        </p:txBody>
      </p:sp>
      <p:sp>
        <p:nvSpPr>
          <p:cNvPr id="15" name="Rechteck 14"/>
          <p:cNvSpPr/>
          <p:nvPr/>
        </p:nvSpPr>
        <p:spPr>
          <a:xfrm>
            <a:off x="8608777" y="1419604"/>
            <a:ext cx="1495921" cy="507831"/>
          </a:xfrm>
          <a:prstGeom prst="rect">
            <a:avLst/>
          </a:prstGeom>
          <a:solidFill>
            <a:srgbClr val="E6007E">
              <a:alpha val="4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de-DE" sz="900" dirty="0" smtClean="0">
                <a:ea typeface="Roboto" panose="02000000000000000000" pitchFamily="2" charset="0"/>
                <a:cs typeface="Roboto" panose="02000000000000000000" pitchFamily="2" charset="0"/>
              </a:rPr>
              <a:t>Du denkst auch du wärst </a:t>
            </a:r>
          </a:p>
          <a:p>
            <a:pPr algn="ctr"/>
            <a:r>
              <a:rPr lang="de-DE" sz="900" dirty="0" smtClean="0">
                <a:ea typeface="Roboto" panose="02000000000000000000" pitchFamily="2" charset="0"/>
                <a:cs typeface="Roboto" panose="02000000000000000000" pitchFamily="2" charset="0"/>
              </a:rPr>
              <a:t>so smart, he? </a:t>
            </a:r>
          </a:p>
          <a:p>
            <a:pPr algn="ctr"/>
            <a:r>
              <a:rPr lang="de-DE" sz="900" dirty="0" smtClean="0">
                <a:ea typeface="Roboto" panose="02000000000000000000" pitchFamily="2" charset="0"/>
                <a:cs typeface="Roboto" panose="02000000000000000000" pitchFamily="2" charset="0"/>
              </a:rPr>
              <a:t>Aber kannst du auch das?</a:t>
            </a:r>
            <a:endParaRPr lang="de-DE" sz="9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Breitbild</PresentationFormat>
  <Paragraphs>19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Noto Serif</vt:lpstr>
      <vt:lpstr>Roboto</vt:lpstr>
      <vt:lpstr>Roboto Slab</vt:lpstr>
      <vt:lpstr>Wingdings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Paul Dombrowski</dc:creator>
  <cp:lastModifiedBy>Eva Schwarz</cp:lastModifiedBy>
  <cp:revision>99</cp:revision>
  <dcterms:created xsi:type="dcterms:W3CDTF">2021-08-31T15:45:26Z</dcterms:created>
  <dcterms:modified xsi:type="dcterms:W3CDTF">2022-07-27T10:57:12Z</dcterms:modified>
</cp:coreProperties>
</file>