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55890-E028-4D62-A1A8-CD66CFEE1FFE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FADF5-8F23-4AF7-9208-F96C9BD2A6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37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Ich werde Statements vorlesen und ihr habt die Möglichkeit euch</a:t>
            </a:r>
            <a:r>
              <a:rPr lang="de-DE" sz="1200" baseline="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zu positionieren. Die ganze Skala kann ausgenutzt werden also auch zwischen den Polen  (also auch die Mitte zwischen ja und Nein)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FADF5-8F23-4AF7-9208-F96C9BD2A6E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41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83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67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7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09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1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4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16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78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10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88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E0AA-6D02-41D9-B8CA-341B28934AB2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2D8E-F5A4-4186-9C5D-15F396E585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03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605644" y="984796"/>
            <a:ext cx="62329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Medien und </a:t>
            </a:r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ICH </a:t>
            </a:r>
            <a:endParaRPr lang="de-DE" sz="3600" dirty="0" smtClean="0">
              <a:solidFill>
                <a:srgbClr val="E6007E"/>
              </a:solidFill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  <a:p>
            <a:endParaRPr lang="de-DE" sz="3600" dirty="0" smtClean="0">
              <a:solidFill>
                <a:srgbClr val="E6007E"/>
              </a:solidFill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sz="2000" dirty="0"/>
              <a:t>Instagram, </a:t>
            </a:r>
            <a:r>
              <a:rPr lang="de-DE" sz="2000" dirty="0" err="1"/>
              <a:t>TikTok</a:t>
            </a:r>
            <a:r>
              <a:rPr lang="de-DE" sz="2000" dirty="0"/>
              <a:t>, </a:t>
            </a:r>
            <a:r>
              <a:rPr lang="de-DE" sz="2000" dirty="0" smtClean="0"/>
              <a:t>WhatsApp, Push-Nachrichten - das Smartphone will ständig unsere </a:t>
            </a:r>
            <a:r>
              <a:rPr lang="de-DE" sz="2000" b="1" dirty="0" smtClean="0"/>
              <a:t>Aufmerksamkeit</a:t>
            </a:r>
            <a:r>
              <a:rPr lang="de-DE" sz="2000" dirty="0" smtClean="0"/>
              <a:t>. </a:t>
            </a:r>
          </a:p>
          <a:p>
            <a:endParaRPr lang="de-DE" sz="2000" dirty="0"/>
          </a:p>
          <a:p>
            <a:r>
              <a:rPr lang="de-DE" sz="2000" dirty="0" smtClean="0"/>
              <a:t>Auch deine? Und wie ist dein Umgang damit?</a:t>
            </a:r>
          </a:p>
          <a:p>
            <a:r>
              <a:rPr lang="de-DE" sz="2000" dirty="0" smtClean="0"/>
              <a:t>Wir haben ein paar Statements für euch mitgebracht, die dieser Frage auf den Grund gehen!</a:t>
            </a:r>
          </a:p>
          <a:p>
            <a:r>
              <a:rPr lang="de-DE" sz="2000" dirty="0" smtClean="0"/>
              <a:t> </a:t>
            </a:r>
          </a:p>
          <a:p>
            <a:endParaRPr lang="de-DE" sz="2800" i="1" dirty="0" smtClean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162" y="774312"/>
            <a:ext cx="4572000" cy="4572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9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290822"/>
            <a:ext cx="105417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Ich habe schon mal einen Hasskommentar bei einem sozialen Netzwerk (wie z.B. Instagram)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gemeldet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.</a:t>
            </a: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07C4DF6-AADD-D844-88FF-2DA811E7E032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37F414-2522-D645-AF75-940BE9A6B4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3510848-58BD-344B-AF58-B4577AE43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18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99222" y="1639932"/>
            <a:ext cx="597510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i="1" dirty="0" smtClean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pPr>
              <a:lnSpc>
                <a:spcPct val="150000"/>
              </a:lnSpc>
            </a:pPr>
            <a:r>
              <a:rPr lang="de-DE" sz="2800" dirty="0" smtClean="0">
                <a:solidFill>
                  <a:srgbClr val="E6007E"/>
                </a:solidFill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Das brauchst du zum Mitmachen</a:t>
            </a:r>
          </a:p>
          <a:p>
            <a:pPr>
              <a:lnSpc>
                <a:spcPct val="150000"/>
              </a:lnSpc>
            </a:pPr>
            <a:endParaRPr lang="de-DE" sz="20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sz="2000" dirty="0" smtClean="0">
                <a:ea typeface="Roboto" panose="02000000000000000000" pitchFamily="2" charset="0"/>
                <a:cs typeface="Roboto" panose="02000000000000000000" pitchFamily="2" charset="0"/>
              </a:rPr>
              <a:t>Du benutzt die </a:t>
            </a:r>
            <a:r>
              <a:rPr lang="de-DE" sz="2000" b="1" dirty="0" smtClean="0">
                <a:ea typeface="Roboto" panose="02000000000000000000" pitchFamily="2" charset="0"/>
                <a:cs typeface="Roboto" panose="02000000000000000000" pitchFamily="2" charset="0"/>
              </a:rPr>
              <a:t>Stempelfunktion</a:t>
            </a:r>
            <a:r>
              <a:rPr lang="de-DE" sz="2000" dirty="0" smtClean="0">
                <a:ea typeface="Roboto" panose="02000000000000000000" pitchFamily="2" charset="0"/>
                <a:cs typeface="Roboto" panose="02000000000000000000" pitchFamily="2" charset="0"/>
              </a:rPr>
              <a:t> in Zoom oder Big Blue Button und setzt Deinen Stempel bei der Antwort, die am besten zu dir passt!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r="70382"/>
          <a:stretch/>
        </p:blipFill>
        <p:spPr>
          <a:xfrm>
            <a:off x="7862233" y="3996485"/>
            <a:ext cx="2568835" cy="99118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l="56610"/>
          <a:stretch/>
        </p:blipFill>
        <p:spPr>
          <a:xfrm>
            <a:off x="7828845" y="2326770"/>
            <a:ext cx="2568834" cy="1242426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9620445" y="3976064"/>
            <a:ext cx="942975" cy="709301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631367" y="3019104"/>
            <a:ext cx="2963791" cy="247650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7631367" y="2289333"/>
            <a:ext cx="2963792" cy="247650"/>
          </a:xfrm>
          <a:prstGeom prst="rect">
            <a:avLst/>
          </a:prstGeom>
          <a:noFill/>
          <a:ln w="31750">
            <a:solidFill>
              <a:srgbClr val="E600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7724498" y="1390022"/>
            <a:ext cx="312523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ea typeface="Noto Serif" panose="02020502060505020204" pitchFamily="18"/>
                <a:cs typeface="Noto Serif" panose="02020502060505020204" pitchFamily="18"/>
              </a:rPr>
              <a:t>Bei Zoom findest Du die Stempelfunktion am oberen Bildschirmrand: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66805" y="2271380"/>
            <a:ext cx="264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ea typeface="Noto Serif" panose="02020502060505020204" pitchFamily="18"/>
                <a:cs typeface="Noto Serif" panose="02020502060505020204" pitchFamily="18"/>
              </a:rPr>
              <a:t>1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366805" y="3021335"/>
            <a:ext cx="41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ea typeface="Noto Serif" panose="02020502060505020204" pitchFamily="18"/>
                <a:cs typeface="Noto Serif" panose="02020502060505020204" pitchFamily="18"/>
              </a:rPr>
              <a:t>2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366805" y="3994575"/>
            <a:ext cx="41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ea typeface="Noto Serif" panose="02020502060505020204" pitchFamily="18"/>
                <a:cs typeface="Noto Serif" panose="02020502060505020204" pitchFamily="18"/>
              </a:rPr>
              <a:t>3</a:t>
            </a:r>
            <a:endParaRPr lang="de-DE" sz="1200" dirty="0"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1600" dirty="0" smtClean="0"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0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4171738" y="2130991"/>
            <a:ext cx="10014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STATEMENT XY</a:t>
            </a:r>
            <a:endParaRPr lang="de-DE" sz="3600" dirty="0">
              <a:solidFill>
                <a:srgbClr val="E6007E"/>
              </a:solidFill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69ACD8-00CC-464A-BBB7-A7617E2B4EAF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5F196A1-4B0D-3E44-A801-1961432FA7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51CABE2-054E-A740-8FCA-3AB97632B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071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000388"/>
            <a:ext cx="105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Ich checke mein Handy </a:t>
            </a:r>
            <a:r>
              <a:rPr lang="de-DE" sz="3600" b="1" u="sng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jeden Morgen 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nach dem Aufstehen.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B5B255E-B2C6-C64F-937A-4B1EA6CE5C7E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BA08214-C8EB-AC4D-930D-7D1A821D57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4236113-F0F5-BD4A-B8BB-9F471F5C1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5113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146509"/>
            <a:ext cx="10014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Ich kann mir vorstellen, mein Smartphone </a:t>
            </a:r>
            <a:r>
              <a:rPr lang="de-DE" sz="3600" b="1" u="sng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einen Tag lang</a:t>
            </a:r>
            <a:r>
              <a:rPr lang="de-DE" sz="3600" b="1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 </a:t>
            </a:r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nicht zu benutzen!</a:t>
            </a:r>
            <a:endParaRPr lang="de-DE" sz="3600" dirty="0">
              <a:solidFill>
                <a:srgbClr val="E6007E"/>
              </a:solidFill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69ACD8-00CC-464A-BBB7-A7617E2B4EAF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5F196A1-4B0D-3E44-A801-1961432FA7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51CABE2-054E-A740-8FCA-3AB97632B1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98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064981"/>
            <a:ext cx="105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Ich </a:t>
            </a:r>
            <a:r>
              <a:rPr lang="de-DE" sz="36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schaue 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mir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aktuelle News 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auf meinem Smartphone an.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20E8A79-3162-634E-9B17-60EA5E6FDFAE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481CBD6-C161-D244-9C3E-5A84027FF6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F6D3530-37FC-CE4E-A929-F1C846441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86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434661"/>
            <a:ext cx="105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Manchmal bin ich von sozialen Medien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gestresst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.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7C34EB2-34DD-A842-8C02-614E0B6F40D8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7E454BD-B0F0-D74A-853E-25CD0FA11A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6A24B03-0E2B-A241-941B-7CB5CC78A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9940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496305"/>
            <a:ext cx="105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Mir sind schon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Hasskommentare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 im Internet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begegnet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F2C1287-B2CC-7D4A-9ECE-18583AB1B40C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72879B1-2EC9-B948-B728-215029731B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44B4DE0-566D-B644-BAE6-741FD4CB9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249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/>
          <p:cNvSpPr txBox="1"/>
          <p:nvPr/>
        </p:nvSpPr>
        <p:spPr>
          <a:xfrm>
            <a:off x="857038" y="1602469"/>
            <a:ext cx="105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Hasskommentare im Internet </a:t>
            </a:r>
            <a:r>
              <a:rPr lang="de-DE" sz="36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gehen mich nichts an</a:t>
            </a:r>
            <a:r>
              <a:rPr lang="de-DE" sz="36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.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1289214-B59C-0542-BF81-B72CC14647D3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7766F2-55A8-1045-B0A6-7D0B858E82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D6FC721-5D3B-B24B-BB02-7F6556A0D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>
            <a:off x="890609" y="4088745"/>
            <a:ext cx="10154652" cy="1604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7994974" y="4616473"/>
            <a:ext cx="3158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Nein</a:t>
            </a:r>
            <a:endParaRPr lang="de-DE" sz="3200" dirty="0" smtClean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gar nicht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890609" y="4614205"/>
            <a:ext cx="36583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Ja </a:t>
            </a:r>
          </a:p>
          <a:p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trifft </a:t>
            </a:r>
            <a:r>
              <a:rPr lang="de-DE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voll und ganz auf mich </a:t>
            </a:r>
            <a:r>
              <a:rPr lang="de-DE" dirty="0" smtClean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zu.</a:t>
            </a:r>
            <a:endParaRPr lang="de-DE" dirty="0"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067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Breitbild</PresentationFormat>
  <Paragraphs>57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Noto Serif</vt:lpstr>
      <vt:lpstr>Roboto</vt:lpstr>
      <vt:lpstr>Roboto Slab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 Dombrowski</dc:creator>
  <cp:lastModifiedBy>Eva Schwarz</cp:lastModifiedBy>
  <cp:revision>8</cp:revision>
  <dcterms:created xsi:type="dcterms:W3CDTF">2022-04-12T13:17:18Z</dcterms:created>
  <dcterms:modified xsi:type="dcterms:W3CDTF">2022-11-11T11:25:12Z</dcterms:modified>
</cp:coreProperties>
</file>